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sldIdLst>
    <p:sldId id="340" r:id="rId5"/>
    <p:sldId id="343" r:id="rId6"/>
    <p:sldId id="393" r:id="rId7"/>
    <p:sldId id="334" r:id="rId8"/>
    <p:sldId id="505" r:id="rId9"/>
    <p:sldId id="351" r:id="rId10"/>
    <p:sldId id="506" r:id="rId11"/>
    <p:sldId id="346" r:id="rId12"/>
    <p:sldId id="350" r:id="rId13"/>
    <p:sldId id="365" r:id="rId14"/>
    <p:sldId id="352" r:id="rId15"/>
    <p:sldId id="353" r:id="rId16"/>
    <p:sldId id="394" r:id="rId17"/>
    <p:sldId id="504" r:id="rId18"/>
    <p:sldId id="510" r:id="rId19"/>
    <p:sldId id="354" r:id="rId20"/>
    <p:sldId id="507" r:id="rId21"/>
    <p:sldId id="355" r:id="rId22"/>
    <p:sldId id="509" r:id="rId23"/>
    <p:sldId id="356" r:id="rId24"/>
    <p:sldId id="361" r:id="rId25"/>
    <p:sldId id="358" r:id="rId26"/>
    <p:sldId id="357" r:id="rId27"/>
    <p:sldId id="364" r:id="rId28"/>
    <p:sldId id="377" r:id="rId29"/>
    <p:sldId id="376" r:id="rId30"/>
    <p:sldId id="363" r:id="rId31"/>
    <p:sldId id="362" r:id="rId32"/>
    <p:sldId id="397" r:id="rId33"/>
    <p:sldId id="422" r:id="rId34"/>
    <p:sldId id="448" r:id="rId35"/>
    <p:sldId id="423" r:id="rId36"/>
    <p:sldId id="424" r:id="rId37"/>
    <p:sldId id="449" r:id="rId38"/>
    <p:sldId id="450" r:id="rId39"/>
    <p:sldId id="452" r:id="rId40"/>
    <p:sldId id="503" r:id="rId41"/>
    <p:sldId id="453" r:id="rId42"/>
    <p:sldId id="500" r:id="rId43"/>
    <p:sldId id="455" r:id="rId44"/>
    <p:sldId id="456" r:id="rId45"/>
    <p:sldId id="457" r:id="rId46"/>
    <p:sldId id="458" r:id="rId47"/>
    <p:sldId id="460" r:id="rId48"/>
    <p:sldId id="461" r:id="rId49"/>
    <p:sldId id="462" r:id="rId50"/>
    <p:sldId id="463" r:id="rId51"/>
    <p:sldId id="464" r:id="rId52"/>
    <p:sldId id="493" r:id="rId53"/>
    <p:sldId id="398" r:id="rId54"/>
    <p:sldId id="367" r:id="rId55"/>
    <p:sldId id="380" r:id="rId56"/>
    <p:sldId id="386" r:id="rId57"/>
    <p:sldId id="382" r:id="rId58"/>
    <p:sldId id="401" r:id="rId59"/>
    <p:sldId id="402" r:id="rId60"/>
    <p:sldId id="403" r:id="rId61"/>
    <p:sldId id="404" r:id="rId62"/>
    <p:sldId id="405" r:id="rId63"/>
    <p:sldId id="395" r:id="rId64"/>
    <p:sldId id="372" r:id="rId65"/>
    <p:sldId id="373" r:id="rId66"/>
    <p:sldId id="366" r:id="rId67"/>
    <p:sldId id="369" r:id="rId68"/>
    <p:sldId id="492" r:id="rId69"/>
    <p:sldId id="387" r:id="rId70"/>
    <p:sldId id="368" r:id="rId71"/>
    <p:sldId id="375" r:id="rId72"/>
    <p:sldId id="381" r:id="rId73"/>
    <p:sldId id="488" r:id="rId74"/>
    <p:sldId id="399" r:id="rId75"/>
    <p:sldId id="434" r:id="rId76"/>
    <p:sldId id="418" r:id="rId77"/>
    <p:sldId id="435" r:id="rId78"/>
    <p:sldId id="428" r:id="rId79"/>
    <p:sldId id="472" r:id="rId80"/>
    <p:sldId id="473" r:id="rId81"/>
    <p:sldId id="474" r:id="rId82"/>
    <p:sldId id="475" r:id="rId83"/>
    <p:sldId id="476" r:id="rId84"/>
    <p:sldId id="477" r:id="rId85"/>
    <p:sldId id="497" r:id="rId86"/>
    <p:sldId id="478" r:id="rId87"/>
    <p:sldId id="432" r:id="rId88"/>
    <p:sldId id="416" r:id="rId89"/>
    <p:sldId id="417" r:id="rId90"/>
    <p:sldId id="342" r:id="rId91"/>
    <p:sldId id="511" r:id="rId9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4F34040-3651-4D6D-ACA2-BB5A5A64436C}">
          <p14:sldIdLst>
            <p14:sldId id="340"/>
            <p14:sldId id="343"/>
            <p14:sldId id="393"/>
            <p14:sldId id="334"/>
            <p14:sldId id="505"/>
            <p14:sldId id="351"/>
            <p14:sldId id="506"/>
            <p14:sldId id="346"/>
            <p14:sldId id="350"/>
            <p14:sldId id="365"/>
            <p14:sldId id="352"/>
            <p14:sldId id="353"/>
            <p14:sldId id="394"/>
            <p14:sldId id="504"/>
            <p14:sldId id="510"/>
            <p14:sldId id="354"/>
            <p14:sldId id="507"/>
            <p14:sldId id="355"/>
            <p14:sldId id="509"/>
            <p14:sldId id="356"/>
            <p14:sldId id="361"/>
            <p14:sldId id="358"/>
            <p14:sldId id="357"/>
            <p14:sldId id="364"/>
            <p14:sldId id="377"/>
            <p14:sldId id="376"/>
            <p14:sldId id="363"/>
            <p14:sldId id="362"/>
            <p14:sldId id="397"/>
            <p14:sldId id="422"/>
            <p14:sldId id="448"/>
            <p14:sldId id="423"/>
            <p14:sldId id="424"/>
            <p14:sldId id="449"/>
            <p14:sldId id="450"/>
            <p14:sldId id="452"/>
            <p14:sldId id="503"/>
            <p14:sldId id="453"/>
            <p14:sldId id="500"/>
            <p14:sldId id="455"/>
            <p14:sldId id="456"/>
            <p14:sldId id="457"/>
            <p14:sldId id="458"/>
            <p14:sldId id="460"/>
            <p14:sldId id="461"/>
            <p14:sldId id="462"/>
            <p14:sldId id="463"/>
            <p14:sldId id="464"/>
            <p14:sldId id="493"/>
            <p14:sldId id="398"/>
            <p14:sldId id="367"/>
            <p14:sldId id="380"/>
            <p14:sldId id="386"/>
            <p14:sldId id="382"/>
            <p14:sldId id="401"/>
            <p14:sldId id="402"/>
            <p14:sldId id="403"/>
            <p14:sldId id="404"/>
            <p14:sldId id="405"/>
            <p14:sldId id="395"/>
            <p14:sldId id="372"/>
            <p14:sldId id="373"/>
            <p14:sldId id="366"/>
            <p14:sldId id="369"/>
            <p14:sldId id="492"/>
            <p14:sldId id="387"/>
            <p14:sldId id="368"/>
            <p14:sldId id="375"/>
            <p14:sldId id="381"/>
            <p14:sldId id="488"/>
            <p14:sldId id="399"/>
            <p14:sldId id="434"/>
            <p14:sldId id="418"/>
            <p14:sldId id="435"/>
            <p14:sldId id="428"/>
            <p14:sldId id="472"/>
            <p14:sldId id="473"/>
            <p14:sldId id="474"/>
            <p14:sldId id="475"/>
            <p14:sldId id="476"/>
            <p14:sldId id="477"/>
            <p14:sldId id="497"/>
            <p14:sldId id="478"/>
            <p14:sldId id="432"/>
            <p14:sldId id="416"/>
            <p14:sldId id="417"/>
            <p14:sldId id="342"/>
            <p14:sldId id="511"/>
          </p14:sldIdLst>
        </p14:section>
      </p14:sectionLst>
    </p:ext>
    <p:ext uri="{EFAFB233-063F-42B5-8137-9DF3F51BA10A}">
      <p15:sldGuideLst xmlns:p15="http://schemas.microsoft.com/office/powerpoint/2012/main">
        <p15:guide id="1" orient="horz" pos="4178" userDrawn="1">
          <p15:clr>
            <a:srgbClr val="547EBF"/>
          </p15:clr>
        </p15:guide>
        <p15:guide id="2" pos="143" userDrawn="1">
          <p15:clr>
            <a:srgbClr val="547EBF"/>
          </p15:clr>
        </p15:guide>
        <p15:guide id="3" pos="7537" userDrawn="1">
          <p15:clr>
            <a:srgbClr val="547EBF"/>
          </p15:clr>
        </p15:guide>
        <p15:guide id="4" orient="horz" pos="142" userDrawn="1">
          <p15:clr>
            <a:srgbClr val="F26B43"/>
          </p15:clr>
        </p15:guide>
        <p15:guide id="5" pos="2003" userDrawn="1">
          <p15:clr>
            <a:srgbClr val="547EBF"/>
          </p15:clr>
        </p15:guide>
        <p15:guide id="6" pos="3840" userDrawn="1">
          <p15:clr>
            <a:srgbClr val="547EBF"/>
          </p15:clr>
        </p15:guide>
        <p15:guide id="7" pos="6652" userDrawn="1">
          <p15:clr>
            <a:srgbClr val="547EBF"/>
          </p15:clr>
        </p15:guide>
        <p15:guide id="8" orient="horz" pos="368" userDrawn="1">
          <p15:clr>
            <a:srgbClr val="F26B43"/>
          </p15:clr>
        </p15:guide>
        <p15:guide id="9" orient="horz" pos="255" userDrawn="1">
          <p15:clr>
            <a:srgbClr val="F26B43"/>
          </p15:clr>
        </p15:guide>
        <p15:guide id="10" orient="horz" pos="550" userDrawn="1">
          <p15:clr>
            <a:srgbClr val="547EBF"/>
          </p15:clr>
        </p15:guide>
        <p15:guide id="11" pos="1073" userDrawn="1">
          <p15:clr>
            <a:srgbClr val="547EBF"/>
          </p15:clr>
        </p15:guide>
        <p15:guide id="12" pos="2933" userDrawn="1">
          <p15:clr>
            <a:srgbClr val="547EBF"/>
          </p15:clr>
        </p15:guide>
        <p15:guide id="13" pos="4793" userDrawn="1">
          <p15:clr>
            <a:srgbClr val="547EBF"/>
          </p15:clr>
        </p15:guide>
        <p15:guide id="14" pos="5722"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538"/>
    <a:srgbClr val="13A637"/>
    <a:srgbClr val="13A537"/>
    <a:srgbClr val="15A748"/>
    <a:srgbClr val="E4E5E3"/>
    <a:srgbClr val="E22222"/>
    <a:srgbClr val="E77F7F"/>
    <a:srgbClr val="EE0000"/>
    <a:srgbClr val="DA1E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E762F-21B3-45D8-8DEB-8C417269FC78}" v="7" dt="2025-06-12T06:51:28.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4178"/>
        <p:guide pos="143"/>
        <p:guide pos="7537"/>
        <p:guide orient="horz" pos="142"/>
        <p:guide pos="2003"/>
        <p:guide pos="3840"/>
        <p:guide pos="6652"/>
        <p:guide orient="horz" pos="368"/>
        <p:guide orient="horz" pos="255"/>
        <p:guide orient="horz" pos="550"/>
        <p:guide pos="1073"/>
        <p:guide pos="2933"/>
        <p:guide pos="4793"/>
        <p:guide pos="57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cházková Markéta" userId="132dff4e-f649-4535-a605-0e5f7df751f7" providerId="ADAL" clId="{9E2E762F-21B3-45D8-8DEB-8C417269FC78}"/>
    <pc:docChg chg="undo custSel addSld delSld modSld sldOrd addSection delSection modSection">
      <pc:chgData name="Procházková Markéta" userId="132dff4e-f649-4535-a605-0e5f7df751f7" providerId="ADAL" clId="{9E2E762F-21B3-45D8-8DEB-8C417269FC78}" dt="2025-06-12T07:08:12.282" v="2014" actId="113"/>
      <pc:docMkLst>
        <pc:docMk/>
      </pc:docMkLst>
      <pc:sldChg chg="modSp mod">
        <pc:chgData name="Procházková Markéta" userId="132dff4e-f649-4535-a605-0e5f7df751f7" providerId="ADAL" clId="{9E2E762F-21B3-45D8-8DEB-8C417269FC78}" dt="2025-06-04T06:15:01.622" v="299" actId="20577"/>
        <pc:sldMkLst>
          <pc:docMk/>
          <pc:sldMk cId="4022965757" sldId="334"/>
        </pc:sldMkLst>
        <pc:spChg chg="mod">
          <ac:chgData name="Procházková Markéta" userId="132dff4e-f649-4535-a605-0e5f7df751f7" providerId="ADAL" clId="{9E2E762F-21B3-45D8-8DEB-8C417269FC78}" dt="2025-06-04T06:15:01.622" v="299" actId="20577"/>
          <ac:spMkLst>
            <pc:docMk/>
            <pc:sldMk cId="4022965757" sldId="334"/>
            <ac:spMk id="5" creationId="{500CE5A6-9E69-5EF4-C73C-4A2A9EC57DA0}"/>
          </ac:spMkLst>
        </pc:spChg>
      </pc:sldChg>
      <pc:sldChg chg="modSp mod">
        <pc:chgData name="Procházková Markéta" userId="132dff4e-f649-4535-a605-0e5f7df751f7" providerId="ADAL" clId="{9E2E762F-21B3-45D8-8DEB-8C417269FC78}" dt="2025-05-27T06:37:10.213" v="10" actId="20577"/>
        <pc:sldMkLst>
          <pc:docMk/>
          <pc:sldMk cId="963362604" sldId="340"/>
        </pc:sldMkLst>
        <pc:spChg chg="mod">
          <ac:chgData name="Procházková Markéta" userId="132dff4e-f649-4535-a605-0e5f7df751f7" providerId="ADAL" clId="{9E2E762F-21B3-45D8-8DEB-8C417269FC78}" dt="2025-05-27T06:37:10.213" v="10" actId="20577"/>
          <ac:spMkLst>
            <pc:docMk/>
            <pc:sldMk cId="963362604" sldId="340"/>
            <ac:spMk id="15" creationId="{B63E4E5D-F1EE-E8F5-2CB2-EB526F615418}"/>
          </ac:spMkLst>
        </pc:spChg>
      </pc:sldChg>
      <pc:sldChg chg="modSp mod">
        <pc:chgData name="Procházková Markéta" userId="132dff4e-f649-4535-a605-0e5f7df751f7" providerId="ADAL" clId="{9E2E762F-21B3-45D8-8DEB-8C417269FC78}" dt="2025-06-12T07:02:58.511" v="1948" actId="20577"/>
        <pc:sldMkLst>
          <pc:docMk/>
          <pc:sldMk cId="410220995" sldId="342"/>
        </pc:sldMkLst>
        <pc:spChg chg="mod">
          <ac:chgData name="Procházková Markéta" userId="132dff4e-f649-4535-a605-0e5f7df751f7" providerId="ADAL" clId="{9E2E762F-21B3-45D8-8DEB-8C417269FC78}" dt="2025-06-12T07:02:58.511" v="1948" actId="20577"/>
          <ac:spMkLst>
            <pc:docMk/>
            <pc:sldMk cId="410220995" sldId="342"/>
            <ac:spMk id="6" creationId="{85CBD61C-17D9-E063-7984-9E4EEF211609}"/>
          </ac:spMkLst>
        </pc:spChg>
      </pc:sldChg>
      <pc:sldChg chg="modSp mod">
        <pc:chgData name="Procházková Markéta" userId="132dff4e-f649-4535-a605-0e5f7df751f7" providerId="ADAL" clId="{9E2E762F-21B3-45D8-8DEB-8C417269FC78}" dt="2025-06-04T08:45:22.368" v="1135" actId="20577"/>
        <pc:sldMkLst>
          <pc:docMk/>
          <pc:sldMk cId="890571144" sldId="343"/>
        </pc:sldMkLst>
        <pc:spChg chg="mod">
          <ac:chgData name="Procházková Markéta" userId="132dff4e-f649-4535-a605-0e5f7df751f7" providerId="ADAL" clId="{9E2E762F-21B3-45D8-8DEB-8C417269FC78}" dt="2025-06-04T08:45:22.368" v="1135" actId="20577"/>
          <ac:spMkLst>
            <pc:docMk/>
            <pc:sldMk cId="890571144" sldId="343"/>
            <ac:spMk id="2" creationId="{F70148BB-E702-F53E-C6AD-24E1DC70671E}"/>
          </ac:spMkLst>
        </pc:spChg>
      </pc:sldChg>
      <pc:sldChg chg="del">
        <pc:chgData name="Procházková Markéta" userId="132dff4e-f649-4535-a605-0e5f7df751f7" providerId="ADAL" clId="{9E2E762F-21B3-45D8-8DEB-8C417269FC78}" dt="2025-06-04T08:44:45.728" v="1132" actId="47"/>
        <pc:sldMkLst>
          <pc:docMk/>
          <pc:sldMk cId="27993900" sldId="344"/>
        </pc:sldMkLst>
      </pc:sldChg>
      <pc:sldChg chg="del">
        <pc:chgData name="Procházková Markéta" userId="132dff4e-f649-4535-a605-0e5f7df751f7" providerId="ADAL" clId="{9E2E762F-21B3-45D8-8DEB-8C417269FC78}" dt="2025-06-04T08:44:43.413" v="1131" actId="47"/>
        <pc:sldMkLst>
          <pc:docMk/>
          <pc:sldMk cId="350479164" sldId="345"/>
        </pc:sldMkLst>
      </pc:sldChg>
      <pc:sldChg chg="modSp mod">
        <pc:chgData name="Procházková Markéta" userId="132dff4e-f649-4535-a605-0e5f7df751f7" providerId="ADAL" clId="{9E2E762F-21B3-45D8-8DEB-8C417269FC78}" dt="2025-06-04T06:23:17.770" v="318" actId="113"/>
        <pc:sldMkLst>
          <pc:docMk/>
          <pc:sldMk cId="3219546230" sldId="346"/>
        </pc:sldMkLst>
        <pc:spChg chg="mod">
          <ac:chgData name="Procházková Markéta" userId="132dff4e-f649-4535-a605-0e5f7df751f7" providerId="ADAL" clId="{9E2E762F-21B3-45D8-8DEB-8C417269FC78}" dt="2025-06-04T06:23:17.770" v="318" actId="113"/>
          <ac:spMkLst>
            <pc:docMk/>
            <pc:sldMk cId="3219546230" sldId="346"/>
            <ac:spMk id="2" creationId="{C699EE14-797F-56A5-CD57-F38F3C549869}"/>
          </ac:spMkLst>
        </pc:spChg>
      </pc:sldChg>
      <pc:sldChg chg="modSp del mod">
        <pc:chgData name="Procházková Markéta" userId="132dff4e-f649-4535-a605-0e5f7df751f7" providerId="ADAL" clId="{9E2E762F-21B3-45D8-8DEB-8C417269FC78}" dt="2025-06-04T06:31:02.653" v="328" actId="2696"/>
        <pc:sldMkLst>
          <pc:docMk/>
          <pc:sldMk cId="347636313" sldId="347"/>
        </pc:sldMkLst>
      </pc:sldChg>
      <pc:sldChg chg="modSp del mod ord">
        <pc:chgData name="Procházková Markéta" userId="132dff4e-f649-4535-a605-0e5f7df751f7" providerId="ADAL" clId="{9E2E762F-21B3-45D8-8DEB-8C417269FC78}" dt="2025-06-12T06:25:28.154" v="1398" actId="2696"/>
        <pc:sldMkLst>
          <pc:docMk/>
          <pc:sldMk cId="862322144" sldId="349"/>
        </pc:sldMkLst>
      </pc:sldChg>
      <pc:sldChg chg="modSp mod">
        <pc:chgData name="Procházková Markéta" userId="132dff4e-f649-4535-a605-0e5f7df751f7" providerId="ADAL" clId="{9E2E762F-21B3-45D8-8DEB-8C417269FC78}" dt="2025-06-04T06:26:16.733" v="325"/>
        <pc:sldMkLst>
          <pc:docMk/>
          <pc:sldMk cId="3506961489" sldId="351"/>
        </pc:sldMkLst>
        <pc:spChg chg="mod">
          <ac:chgData name="Procházková Markéta" userId="132dff4e-f649-4535-a605-0e5f7df751f7" providerId="ADAL" clId="{9E2E762F-21B3-45D8-8DEB-8C417269FC78}" dt="2025-06-04T06:26:16.733" v="325"/>
          <ac:spMkLst>
            <pc:docMk/>
            <pc:sldMk cId="3506961489" sldId="351"/>
            <ac:spMk id="2" creationId="{DD6E8CFB-42FF-DEAF-685D-39F652087E09}"/>
          </ac:spMkLst>
        </pc:spChg>
      </pc:sldChg>
      <pc:sldChg chg="modSp mod ord">
        <pc:chgData name="Procházková Markéta" userId="132dff4e-f649-4535-a605-0e5f7df751f7" providerId="ADAL" clId="{9E2E762F-21B3-45D8-8DEB-8C417269FC78}" dt="2025-06-04T06:32:26.156" v="337" actId="21"/>
        <pc:sldMkLst>
          <pc:docMk/>
          <pc:sldMk cId="1818121116" sldId="352"/>
        </pc:sldMkLst>
        <pc:spChg chg="mod">
          <ac:chgData name="Procházková Markéta" userId="132dff4e-f649-4535-a605-0e5f7df751f7" providerId="ADAL" clId="{9E2E762F-21B3-45D8-8DEB-8C417269FC78}" dt="2025-06-04T06:32:26.156" v="337" actId="21"/>
          <ac:spMkLst>
            <pc:docMk/>
            <pc:sldMk cId="1818121116" sldId="352"/>
            <ac:spMk id="2" creationId="{4EE143EF-5EAA-9D14-D396-2D0953611CD7}"/>
          </ac:spMkLst>
        </pc:spChg>
      </pc:sldChg>
      <pc:sldChg chg="addSp delSp modSp mod">
        <pc:chgData name="Procházková Markéta" userId="132dff4e-f649-4535-a605-0e5f7df751f7" providerId="ADAL" clId="{9E2E762F-21B3-45D8-8DEB-8C417269FC78}" dt="2025-06-12T06:25:07.667" v="1397" actId="20577"/>
        <pc:sldMkLst>
          <pc:docMk/>
          <pc:sldMk cId="1119648960" sldId="354"/>
        </pc:sldMkLst>
        <pc:spChg chg="mod">
          <ac:chgData name="Procházková Markéta" userId="132dff4e-f649-4535-a605-0e5f7df751f7" providerId="ADAL" clId="{9E2E762F-21B3-45D8-8DEB-8C417269FC78}" dt="2025-06-12T06:25:07.667" v="1397" actId="20577"/>
          <ac:spMkLst>
            <pc:docMk/>
            <pc:sldMk cId="1119648960" sldId="354"/>
            <ac:spMk id="2" creationId="{2D7EBF74-24CA-2595-E71C-E83C952090AF}"/>
          </ac:spMkLst>
        </pc:spChg>
      </pc:sldChg>
      <pc:sldChg chg="modSp mod">
        <pc:chgData name="Procházková Markéta" userId="132dff4e-f649-4535-a605-0e5f7df751f7" providerId="ADAL" clId="{9E2E762F-21B3-45D8-8DEB-8C417269FC78}" dt="2025-06-12T06:31:16.110" v="1592" actId="20577"/>
        <pc:sldMkLst>
          <pc:docMk/>
          <pc:sldMk cId="4209833085" sldId="355"/>
        </pc:sldMkLst>
        <pc:spChg chg="mod">
          <ac:chgData name="Procházková Markéta" userId="132dff4e-f649-4535-a605-0e5f7df751f7" providerId="ADAL" clId="{9E2E762F-21B3-45D8-8DEB-8C417269FC78}" dt="2025-06-12T06:31:16.110" v="1592" actId="20577"/>
          <ac:spMkLst>
            <pc:docMk/>
            <pc:sldMk cId="4209833085" sldId="355"/>
            <ac:spMk id="2" creationId="{AB6F48F9-69B8-D3E3-131F-1E53A5BD4D3D}"/>
          </ac:spMkLst>
        </pc:spChg>
      </pc:sldChg>
      <pc:sldChg chg="modSp mod">
        <pc:chgData name="Procházková Markéta" userId="132dff4e-f649-4535-a605-0e5f7df751f7" providerId="ADAL" clId="{9E2E762F-21B3-45D8-8DEB-8C417269FC78}" dt="2025-06-12T07:08:12.282" v="2014" actId="113"/>
        <pc:sldMkLst>
          <pc:docMk/>
          <pc:sldMk cId="339549481" sldId="358"/>
        </pc:sldMkLst>
        <pc:spChg chg="mod">
          <ac:chgData name="Procházková Markéta" userId="132dff4e-f649-4535-a605-0e5f7df751f7" providerId="ADAL" clId="{9E2E762F-21B3-45D8-8DEB-8C417269FC78}" dt="2025-06-12T07:08:12.282" v="2014" actId="113"/>
          <ac:spMkLst>
            <pc:docMk/>
            <pc:sldMk cId="339549481" sldId="358"/>
            <ac:spMk id="2" creationId="{18277177-76A5-57BB-2A15-015192AFB6DC}"/>
          </ac:spMkLst>
        </pc:spChg>
      </pc:sldChg>
      <pc:sldChg chg="modSp mod">
        <pc:chgData name="Procházková Markéta" userId="132dff4e-f649-4535-a605-0e5f7df751f7" providerId="ADAL" clId="{9E2E762F-21B3-45D8-8DEB-8C417269FC78}" dt="2025-06-12T06:32:23.533" v="1614" actId="20577"/>
        <pc:sldMkLst>
          <pc:docMk/>
          <pc:sldMk cId="3815404522" sldId="361"/>
        </pc:sldMkLst>
        <pc:spChg chg="mod">
          <ac:chgData name="Procházková Markéta" userId="132dff4e-f649-4535-a605-0e5f7df751f7" providerId="ADAL" clId="{9E2E762F-21B3-45D8-8DEB-8C417269FC78}" dt="2025-06-12T06:32:23.533" v="1614" actId="20577"/>
          <ac:spMkLst>
            <pc:docMk/>
            <pc:sldMk cId="3815404522" sldId="361"/>
            <ac:spMk id="2" creationId="{8B97A523-2418-4C89-6F2F-3C4DEEEBC7F9}"/>
          </ac:spMkLst>
        </pc:spChg>
      </pc:sldChg>
      <pc:sldChg chg="modSp mod">
        <pc:chgData name="Procházková Markéta" userId="132dff4e-f649-4535-a605-0e5f7df751f7" providerId="ADAL" clId="{9E2E762F-21B3-45D8-8DEB-8C417269FC78}" dt="2025-06-12T06:35:34.013" v="1648" actId="20577"/>
        <pc:sldMkLst>
          <pc:docMk/>
          <pc:sldMk cId="2552409746" sldId="362"/>
        </pc:sldMkLst>
        <pc:spChg chg="mod">
          <ac:chgData name="Procházková Markéta" userId="132dff4e-f649-4535-a605-0e5f7df751f7" providerId="ADAL" clId="{9E2E762F-21B3-45D8-8DEB-8C417269FC78}" dt="2025-06-12T06:35:34.013" v="1648" actId="20577"/>
          <ac:spMkLst>
            <pc:docMk/>
            <pc:sldMk cId="2552409746" sldId="362"/>
            <ac:spMk id="2" creationId="{F0D6B31B-9C02-CCF7-3200-E5770F31C4CA}"/>
          </ac:spMkLst>
        </pc:spChg>
      </pc:sldChg>
      <pc:sldChg chg="modSp mod">
        <pc:chgData name="Procházková Markéta" userId="132dff4e-f649-4535-a605-0e5f7df751f7" providerId="ADAL" clId="{9E2E762F-21B3-45D8-8DEB-8C417269FC78}" dt="2025-06-04T06:59:00.799" v="606" actId="20577"/>
        <pc:sldMkLst>
          <pc:docMk/>
          <pc:sldMk cId="2661851693" sldId="364"/>
        </pc:sldMkLst>
        <pc:spChg chg="mod">
          <ac:chgData name="Procházková Markéta" userId="132dff4e-f649-4535-a605-0e5f7df751f7" providerId="ADAL" clId="{9E2E762F-21B3-45D8-8DEB-8C417269FC78}" dt="2025-06-04T06:59:00.799" v="606" actId="20577"/>
          <ac:spMkLst>
            <pc:docMk/>
            <pc:sldMk cId="2661851693" sldId="364"/>
            <ac:spMk id="2" creationId="{5AB98D5A-68A1-A079-1907-CEC2083E1A71}"/>
          </ac:spMkLst>
        </pc:spChg>
      </pc:sldChg>
      <pc:sldChg chg="modSp mod">
        <pc:chgData name="Procházková Markéta" userId="132dff4e-f649-4535-a605-0e5f7df751f7" providerId="ADAL" clId="{9E2E762F-21B3-45D8-8DEB-8C417269FC78}" dt="2025-06-04T06:55:11.862" v="590" actId="20577"/>
        <pc:sldMkLst>
          <pc:docMk/>
          <pc:sldMk cId="2173717588" sldId="365"/>
        </pc:sldMkLst>
        <pc:spChg chg="mod">
          <ac:chgData name="Procházková Markéta" userId="132dff4e-f649-4535-a605-0e5f7df751f7" providerId="ADAL" clId="{9E2E762F-21B3-45D8-8DEB-8C417269FC78}" dt="2025-06-04T06:55:11.862" v="590" actId="20577"/>
          <ac:spMkLst>
            <pc:docMk/>
            <pc:sldMk cId="2173717588" sldId="365"/>
            <ac:spMk id="2" creationId="{BA98A3B2-7E16-E79A-EB32-19EFE2D52309}"/>
          </ac:spMkLst>
        </pc:spChg>
      </pc:sldChg>
      <pc:sldChg chg="modSp mod">
        <pc:chgData name="Procházková Markéta" userId="132dff4e-f649-4535-a605-0e5f7df751f7" providerId="ADAL" clId="{9E2E762F-21B3-45D8-8DEB-8C417269FC78}" dt="2025-06-12T06:34:33.220" v="1646" actId="20577"/>
        <pc:sldMkLst>
          <pc:docMk/>
          <pc:sldMk cId="4225592400" sldId="377"/>
        </pc:sldMkLst>
        <pc:spChg chg="mod">
          <ac:chgData name="Procházková Markéta" userId="132dff4e-f649-4535-a605-0e5f7df751f7" providerId="ADAL" clId="{9E2E762F-21B3-45D8-8DEB-8C417269FC78}" dt="2025-06-12T06:34:33.220" v="1646" actId="20577"/>
          <ac:spMkLst>
            <pc:docMk/>
            <pc:sldMk cId="4225592400" sldId="377"/>
            <ac:spMk id="2" creationId="{07AF5490-53FF-CFCD-2E96-FB1FB0AD75D9}"/>
          </ac:spMkLst>
        </pc:spChg>
      </pc:sldChg>
      <pc:sldChg chg="del">
        <pc:chgData name="Procházková Markéta" userId="132dff4e-f649-4535-a605-0e5f7df751f7" providerId="ADAL" clId="{9E2E762F-21B3-45D8-8DEB-8C417269FC78}" dt="2025-06-04T08:40:15.954" v="1048" actId="47"/>
        <pc:sldMkLst>
          <pc:docMk/>
          <pc:sldMk cId="1244313770" sldId="379"/>
        </pc:sldMkLst>
      </pc:sldChg>
      <pc:sldChg chg="modSp mod">
        <pc:chgData name="Procházková Markéta" userId="132dff4e-f649-4535-a605-0e5f7df751f7" providerId="ADAL" clId="{9E2E762F-21B3-45D8-8DEB-8C417269FC78}" dt="2025-06-04T08:36:02.989" v="1021" actId="20577"/>
        <pc:sldMkLst>
          <pc:docMk/>
          <pc:sldMk cId="1662829837" sldId="386"/>
        </pc:sldMkLst>
        <pc:spChg chg="mod">
          <ac:chgData name="Procházková Markéta" userId="132dff4e-f649-4535-a605-0e5f7df751f7" providerId="ADAL" clId="{9E2E762F-21B3-45D8-8DEB-8C417269FC78}" dt="2025-06-04T08:36:02.989" v="1021" actId="20577"/>
          <ac:spMkLst>
            <pc:docMk/>
            <pc:sldMk cId="1662829837" sldId="386"/>
            <ac:spMk id="2" creationId="{C22B87C0-8CFF-C5E4-9CC2-0BB63943E6C2}"/>
          </ac:spMkLst>
        </pc:spChg>
      </pc:sldChg>
      <pc:sldChg chg="del">
        <pc:chgData name="Procházková Markéta" userId="132dff4e-f649-4535-a605-0e5f7df751f7" providerId="ADAL" clId="{9E2E762F-21B3-45D8-8DEB-8C417269FC78}" dt="2025-06-04T08:40:17.229" v="1050" actId="47"/>
        <pc:sldMkLst>
          <pc:docMk/>
          <pc:sldMk cId="96345340" sldId="389"/>
        </pc:sldMkLst>
      </pc:sldChg>
      <pc:sldChg chg="del">
        <pc:chgData name="Procházková Markéta" userId="132dff4e-f649-4535-a605-0e5f7df751f7" providerId="ADAL" clId="{9E2E762F-21B3-45D8-8DEB-8C417269FC78}" dt="2025-06-04T08:40:16.605" v="1049" actId="47"/>
        <pc:sldMkLst>
          <pc:docMk/>
          <pc:sldMk cId="240544502" sldId="390"/>
        </pc:sldMkLst>
      </pc:sldChg>
      <pc:sldChg chg="modSp mod">
        <pc:chgData name="Procházková Markéta" userId="132dff4e-f649-4535-a605-0e5f7df751f7" providerId="ADAL" clId="{9E2E762F-21B3-45D8-8DEB-8C417269FC78}" dt="2025-06-04T08:36:45.355" v="1034" actId="20577"/>
        <pc:sldMkLst>
          <pc:docMk/>
          <pc:sldMk cId="3635199779" sldId="401"/>
        </pc:sldMkLst>
        <pc:spChg chg="mod">
          <ac:chgData name="Procházková Markéta" userId="132dff4e-f649-4535-a605-0e5f7df751f7" providerId="ADAL" clId="{9E2E762F-21B3-45D8-8DEB-8C417269FC78}" dt="2025-06-04T08:36:45.355" v="1034" actId="20577"/>
          <ac:spMkLst>
            <pc:docMk/>
            <pc:sldMk cId="3635199779" sldId="401"/>
            <ac:spMk id="2" creationId="{9C8440F4-6E27-2F88-210A-4A50742E295C}"/>
          </ac:spMkLst>
        </pc:spChg>
      </pc:sldChg>
      <pc:sldChg chg="del">
        <pc:chgData name="Procházková Markéta" userId="132dff4e-f649-4535-a605-0e5f7df751f7" providerId="ADAL" clId="{9E2E762F-21B3-45D8-8DEB-8C417269FC78}" dt="2025-06-04T08:40:20.028" v="1053" actId="47"/>
        <pc:sldMkLst>
          <pc:docMk/>
          <pc:sldMk cId="2574758113" sldId="407"/>
        </pc:sldMkLst>
      </pc:sldChg>
      <pc:sldChg chg="del">
        <pc:chgData name="Procházková Markéta" userId="132dff4e-f649-4535-a605-0e5f7df751f7" providerId="ADAL" clId="{9E2E762F-21B3-45D8-8DEB-8C417269FC78}" dt="2025-06-04T08:40:18.460" v="1052" actId="47"/>
        <pc:sldMkLst>
          <pc:docMk/>
          <pc:sldMk cId="2209246378" sldId="408"/>
        </pc:sldMkLst>
      </pc:sldChg>
      <pc:sldChg chg="del">
        <pc:chgData name="Procházková Markéta" userId="132dff4e-f649-4535-a605-0e5f7df751f7" providerId="ADAL" clId="{9E2E762F-21B3-45D8-8DEB-8C417269FC78}" dt="2025-06-04T08:40:17.844" v="1051" actId="47"/>
        <pc:sldMkLst>
          <pc:docMk/>
          <pc:sldMk cId="3085507521" sldId="409"/>
        </pc:sldMkLst>
      </pc:sldChg>
      <pc:sldChg chg="del">
        <pc:chgData name="Procházková Markéta" userId="132dff4e-f649-4535-a605-0e5f7df751f7" providerId="ADAL" clId="{9E2E762F-21B3-45D8-8DEB-8C417269FC78}" dt="2025-06-04T08:40:24.091" v="1056" actId="47"/>
        <pc:sldMkLst>
          <pc:docMk/>
          <pc:sldMk cId="4278400867" sldId="410"/>
        </pc:sldMkLst>
      </pc:sldChg>
      <pc:sldChg chg="del">
        <pc:chgData name="Procházková Markéta" userId="132dff4e-f649-4535-a605-0e5f7df751f7" providerId="ADAL" clId="{9E2E762F-21B3-45D8-8DEB-8C417269FC78}" dt="2025-06-04T08:40:23.083" v="1055" actId="47"/>
        <pc:sldMkLst>
          <pc:docMk/>
          <pc:sldMk cId="3708269612" sldId="412"/>
        </pc:sldMkLst>
      </pc:sldChg>
      <pc:sldChg chg="del">
        <pc:chgData name="Procházková Markéta" userId="132dff4e-f649-4535-a605-0e5f7df751f7" providerId="ADAL" clId="{9E2E762F-21B3-45D8-8DEB-8C417269FC78}" dt="2025-06-04T08:40:20.747" v="1054" actId="47"/>
        <pc:sldMkLst>
          <pc:docMk/>
          <pc:sldMk cId="2770495175" sldId="413"/>
        </pc:sldMkLst>
      </pc:sldChg>
      <pc:sldChg chg="modSp mod">
        <pc:chgData name="Procházková Markéta" userId="132dff4e-f649-4535-a605-0e5f7df751f7" providerId="ADAL" clId="{9E2E762F-21B3-45D8-8DEB-8C417269FC78}" dt="2025-06-12T07:02:26.754" v="1940" actId="20577"/>
        <pc:sldMkLst>
          <pc:docMk/>
          <pc:sldMk cId="779749307" sldId="418"/>
        </pc:sldMkLst>
        <pc:spChg chg="mod">
          <ac:chgData name="Procházková Markéta" userId="132dff4e-f649-4535-a605-0e5f7df751f7" providerId="ADAL" clId="{9E2E762F-21B3-45D8-8DEB-8C417269FC78}" dt="2025-06-12T07:02:26.754" v="1940" actId="20577"/>
          <ac:spMkLst>
            <pc:docMk/>
            <pc:sldMk cId="779749307" sldId="418"/>
            <ac:spMk id="2" creationId="{9AF87E4E-3526-6B60-EEE1-F83E67BF4306}"/>
          </ac:spMkLst>
        </pc:spChg>
      </pc:sldChg>
      <pc:sldChg chg="del">
        <pc:chgData name="Procházková Markéta" userId="132dff4e-f649-4535-a605-0e5f7df751f7" providerId="ADAL" clId="{9E2E762F-21B3-45D8-8DEB-8C417269FC78}" dt="2025-06-04T08:43:23.633" v="1086" actId="2696"/>
        <pc:sldMkLst>
          <pc:docMk/>
          <pc:sldMk cId="3156984204" sldId="419"/>
        </pc:sldMkLst>
      </pc:sldChg>
      <pc:sldChg chg="addSp delSp modSp mod">
        <pc:chgData name="Procházková Markéta" userId="132dff4e-f649-4535-a605-0e5f7df751f7" providerId="ADAL" clId="{9E2E762F-21B3-45D8-8DEB-8C417269FC78}" dt="2025-06-12T06:46:57.134" v="1670" actId="20577"/>
        <pc:sldMkLst>
          <pc:docMk/>
          <pc:sldMk cId="1990494319" sldId="422"/>
        </pc:sldMkLst>
        <pc:spChg chg="mod">
          <ac:chgData name="Procházková Markéta" userId="132dff4e-f649-4535-a605-0e5f7df751f7" providerId="ADAL" clId="{9E2E762F-21B3-45D8-8DEB-8C417269FC78}" dt="2025-06-12T06:46:57.134" v="1670" actId="20577"/>
          <ac:spMkLst>
            <pc:docMk/>
            <pc:sldMk cId="1990494319" sldId="422"/>
            <ac:spMk id="2" creationId="{6A5E7714-78EA-D8F4-96A1-8D42DBB03882}"/>
          </ac:spMkLst>
        </pc:spChg>
        <pc:spChg chg="add del">
          <ac:chgData name="Procházková Markéta" userId="132dff4e-f649-4535-a605-0e5f7df751f7" providerId="ADAL" clId="{9E2E762F-21B3-45D8-8DEB-8C417269FC78}" dt="2025-06-12T06:46:00.187" v="1650" actId="11529"/>
          <ac:spMkLst>
            <pc:docMk/>
            <pc:sldMk cId="1990494319" sldId="422"/>
            <ac:spMk id="3" creationId="{C231870F-4773-DCDA-491F-E3AF6A181700}"/>
          </ac:spMkLst>
        </pc:spChg>
      </pc:sldChg>
      <pc:sldChg chg="modSp mod">
        <pc:chgData name="Procházková Markéta" userId="132dff4e-f649-4535-a605-0e5f7df751f7" providerId="ADAL" clId="{9E2E762F-21B3-45D8-8DEB-8C417269FC78}" dt="2025-06-12T06:48:24.333" v="1692" actId="20577"/>
        <pc:sldMkLst>
          <pc:docMk/>
          <pc:sldMk cId="468433827" sldId="423"/>
        </pc:sldMkLst>
        <pc:spChg chg="mod">
          <ac:chgData name="Procházková Markéta" userId="132dff4e-f649-4535-a605-0e5f7df751f7" providerId="ADAL" clId="{9E2E762F-21B3-45D8-8DEB-8C417269FC78}" dt="2025-06-12T06:48:24.333" v="1692" actId="20577"/>
          <ac:spMkLst>
            <pc:docMk/>
            <pc:sldMk cId="468433827" sldId="423"/>
            <ac:spMk id="2" creationId="{F0936552-A24E-DA99-D2D1-C2FEE254C5DA}"/>
          </ac:spMkLst>
        </pc:spChg>
      </pc:sldChg>
      <pc:sldChg chg="modSp mod">
        <pc:chgData name="Procházková Markéta" userId="132dff4e-f649-4535-a605-0e5f7df751f7" providerId="ADAL" clId="{9E2E762F-21B3-45D8-8DEB-8C417269FC78}" dt="2025-06-04T07:04:18.177" v="670" actId="113"/>
        <pc:sldMkLst>
          <pc:docMk/>
          <pc:sldMk cId="593911248" sldId="424"/>
        </pc:sldMkLst>
        <pc:spChg chg="mod">
          <ac:chgData name="Procházková Markéta" userId="132dff4e-f649-4535-a605-0e5f7df751f7" providerId="ADAL" clId="{9E2E762F-21B3-45D8-8DEB-8C417269FC78}" dt="2025-06-04T07:04:18.177" v="670" actId="113"/>
          <ac:spMkLst>
            <pc:docMk/>
            <pc:sldMk cId="593911248" sldId="424"/>
            <ac:spMk id="2" creationId="{5EF8E868-3FA0-340B-0C5E-BBAC965CAACB}"/>
          </ac:spMkLst>
        </pc:spChg>
      </pc:sldChg>
      <pc:sldChg chg="modSp del mod">
        <pc:chgData name="Procházková Markéta" userId="132dff4e-f649-4535-a605-0e5f7df751f7" providerId="ADAL" clId="{9E2E762F-21B3-45D8-8DEB-8C417269FC78}" dt="2025-06-12T07:01:49.482" v="1937" actId="47"/>
        <pc:sldMkLst>
          <pc:docMk/>
          <pc:sldMk cId="4251335805" sldId="426"/>
        </pc:sldMkLst>
        <pc:spChg chg="mod">
          <ac:chgData name="Procházková Markéta" userId="132dff4e-f649-4535-a605-0e5f7df751f7" providerId="ADAL" clId="{9E2E762F-21B3-45D8-8DEB-8C417269FC78}" dt="2025-06-12T07:00:32.187" v="1913" actId="21"/>
          <ac:spMkLst>
            <pc:docMk/>
            <pc:sldMk cId="4251335805" sldId="426"/>
            <ac:spMk id="2" creationId="{F14E0A78-C1B1-B650-DB8F-74180046DDD2}"/>
          </ac:spMkLst>
        </pc:spChg>
      </pc:sldChg>
      <pc:sldChg chg="del">
        <pc:chgData name="Procházková Markéta" userId="132dff4e-f649-4535-a605-0e5f7df751f7" providerId="ADAL" clId="{9E2E762F-21B3-45D8-8DEB-8C417269FC78}" dt="2025-06-04T08:43:55.293" v="1118" actId="47"/>
        <pc:sldMkLst>
          <pc:docMk/>
          <pc:sldMk cId="1971927333" sldId="427"/>
        </pc:sldMkLst>
      </pc:sldChg>
      <pc:sldChg chg="del">
        <pc:chgData name="Procházková Markéta" userId="132dff4e-f649-4535-a605-0e5f7df751f7" providerId="ADAL" clId="{9E2E762F-21B3-45D8-8DEB-8C417269FC78}" dt="2025-06-04T08:40:15.159" v="1047" actId="47"/>
        <pc:sldMkLst>
          <pc:docMk/>
          <pc:sldMk cId="1794909340" sldId="431"/>
        </pc:sldMkLst>
      </pc:sldChg>
      <pc:sldChg chg="del">
        <pc:chgData name="Procházková Markéta" userId="132dff4e-f649-4535-a605-0e5f7df751f7" providerId="ADAL" clId="{9E2E762F-21B3-45D8-8DEB-8C417269FC78}" dt="2025-06-04T08:44:25.690" v="1119" actId="47"/>
        <pc:sldMkLst>
          <pc:docMk/>
          <pc:sldMk cId="1001168574" sldId="437"/>
        </pc:sldMkLst>
      </pc:sldChg>
      <pc:sldChg chg="del">
        <pc:chgData name="Procházková Markéta" userId="132dff4e-f649-4535-a605-0e5f7df751f7" providerId="ADAL" clId="{9E2E762F-21B3-45D8-8DEB-8C417269FC78}" dt="2025-06-04T08:44:33.817" v="1126" actId="47"/>
        <pc:sldMkLst>
          <pc:docMk/>
          <pc:sldMk cId="4291727968" sldId="438"/>
        </pc:sldMkLst>
      </pc:sldChg>
      <pc:sldChg chg="del">
        <pc:chgData name="Procházková Markéta" userId="132dff4e-f649-4535-a605-0e5f7df751f7" providerId="ADAL" clId="{9E2E762F-21B3-45D8-8DEB-8C417269FC78}" dt="2025-06-04T08:44:26.869" v="1120" actId="47"/>
        <pc:sldMkLst>
          <pc:docMk/>
          <pc:sldMk cId="3052572389" sldId="439"/>
        </pc:sldMkLst>
      </pc:sldChg>
      <pc:sldChg chg="del">
        <pc:chgData name="Procházková Markéta" userId="132dff4e-f649-4535-a605-0e5f7df751f7" providerId="ADAL" clId="{9E2E762F-21B3-45D8-8DEB-8C417269FC78}" dt="2025-06-04T08:44:34.424" v="1127" actId="47"/>
        <pc:sldMkLst>
          <pc:docMk/>
          <pc:sldMk cId="3686342493" sldId="440"/>
        </pc:sldMkLst>
      </pc:sldChg>
      <pc:sldChg chg="del">
        <pc:chgData name="Procházková Markéta" userId="132dff4e-f649-4535-a605-0e5f7df751f7" providerId="ADAL" clId="{9E2E762F-21B3-45D8-8DEB-8C417269FC78}" dt="2025-06-04T08:38:37.726" v="1035" actId="47"/>
        <pc:sldMkLst>
          <pc:docMk/>
          <pc:sldMk cId="1597021727" sldId="442"/>
        </pc:sldMkLst>
      </pc:sldChg>
      <pc:sldChg chg="del">
        <pc:chgData name="Procházková Markéta" userId="132dff4e-f649-4535-a605-0e5f7df751f7" providerId="ADAL" clId="{9E2E762F-21B3-45D8-8DEB-8C417269FC78}" dt="2025-06-04T08:44:35.013" v="1128" actId="47"/>
        <pc:sldMkLst>
          <pc:docMk/>
          <pc:sldMk cId="1850511618" sldId="443"/>
        </pc:sldMkLst>
      </pc:sldChg>
      <pc:sldChg chg="del">
        <pc:chgData name="Procházková Markéta" userId="132dff4e-f649-4535-a605-0e5f7df751f7" providerId="ADAL" clId="{9E2E762F-21B3-45D8-8DEB-8C417269FC78}" dt="2025-06-04T08:44:29.342" v="1123" actId="47"/>
        <pc:sldMkLst>
          <pc:docMk/>
          <pc:sldMk cId="4274663245" sldId="445"/>
        </pc:sldMkLst>
      </pc:sldChg>
      <pc:sldChg chg="del">
        <pc:chgData name="Procházková Markéta" userId="132dff4e-f649-4535-a605-0e5f7df751f7" providerId="ADAL" clId="{9E2E762F-21B3-45D8-8DEB-8C417269FC78}" dt="2025-06-04T08:38:40.328" v="1036" actId="47"/>
        <pc:sldMkLst>
          <pc:docMk/>
          <pc:sldMk cId="2472797727" sldId="447"/>
        </pc:sldMkLst>
      </pc:sldChg>
      <pc:sldChg chg="modSp mod">
        <pc:chgData name="Procházková Markéta" userId="132dff4e-f649-4535-a605-0e5f7df751f7" providerId="ADAL" clId="{9E2E762F-21B3-45D8-8DEB-8C417269FC78}" dt="2025-06-04T07:08:10.480" v="833" actId="20577"/>
        <pc:sldMkLst>
          <pc:docMk/>
          <pc:sldMk cId="1990474904" sldId="448"/>
        </pc:sldMkLst>
        <pc:spChg chg="mod">
          <ac:chgData name="Procházková Markéta" userId="132dff4e-f649-4535-a605-0e5f7df751f7" providerId="ADAL" clId="{9E2E762F-21B3-45D8-8DEB-8C417269FC78}" dt="2025-06-04T07:08:10.480" v="833" actId="20577"/>
          <ac:spMkLst>
            <pc:docMk/>
            <pc:sldMk cId="1990474904" sldId="448"/>
            <ac:spMk id="2" creationId="{5744EA3E-D417-3D64-14DF-4449106A9A43}"/>
          </ac:spMkLst>
        </pc:spChg>
      </pc:sldChg>
      <pc:sldChg chg="modSp mod">
        <pc:chgData name="Procházková Markéta" userId="132dff4e-f649-4535-a605-0e5f7df751f7" providerId="ADAL" clId="{9E2E762F-21B3-45D8-8DEB-8C417269FC78}" dt="2025-06-04T07:05:47.386" v="776" actId="20577"/>
        <pc:sldMkLst>
          <pc:docMk/>
          <pc:sldMk cId="857990360" sldId="449"/>
        </pc:sldMkLst>
        <pc:spChg chg="mod">
          <ac:chgData name="Procházková Markéta" userId="132dff4e-f649-4535-a605-0e5f7df751f7" providerId="ADAL" clId="{9E2E762F-21B3-45D8-8DEB-8C417269FC78}" dt="2025-06-04T07:05:47.386" v="776" actId="20577"/>
          <ac:spMkLst>
            <pc:docMk/>
            <pc:sldMk cId="857990360" sldId="449"/>
            <ac:spMk id="2" creationId="{E60A2B7D-A163-0262-7F55-BF29CFE05266}"/>
          </ac:spMkLst>
        </pc:spChg>
      </pc:sldChg>
      <pc:sldChg chg="modSp mod">
        <pc:chgData name="Procházková Markéta" userId="132dff4e-f649-4535-a605-0e5f7df751f7" providerId="ADAL" clId="{9E2E762F-21B3-45D8-8DEB-8C417269FC78}" dt="2025-06-12T06:49:31.255" v="1693" actId="113"/>
        <pc:sldMkLst>
          <pc:docMk/>
          <pc:sldMk cId="1999408920" sldId="450"/>
        </pc:sldMkLst>
        <pc:spChg chg="mod">
          <ac:chgData name="Procházková Markéta" userId="132dff4e-f649-4535-a605-0e5f7df751f7" providerId="ADAL" clId="{9E2E762F-21B3-45D8-8DEB-8C417269FC78}" dt="2025-06-12T06:49:31.255" v="1693" actId="113"/>
          <ac:spMkLst>
            <pc:docMk/>
            <pc:sldMk cId="1999408920" sldId="450"/>
            <ac:spMk id="2" creationId="{0AD1A61C-37DD-D9B7-907C-59C4A4D64538}"/>
          </ac:spMkLst>
        </pc:spChg>
        <pc:spChg chg="mod">
          <ac:chgData name="Procházková Markéta" userId="132dff4e-f649-4535-a605-0e5f7df751f7" providerId="ADAL" clId="{9E2E762F-21B3-45D8-8DEB-8C417269FC78}" dt="2025-06-04T07:06:26.417" v="802" actId="20577"/>
          <ac:spMkLst>
            <pc:docMk/>
            <pc:sldMk cId="1999408920" sldId="450"/>
            <ac:spMk id="4" creationId="{423E7A8E-10D1-8F31-2FF8-85913B53EDA7}"/>
          </ac:spMkLst>
        </pc:spChg>
      </pc:sldChg>
      <pc:sldChg chg="modSp mod">
        <pc:chgData name="Procházková Markéta" userId="132dff4e-f649-4535-a605-0e5f7df751f7" providerId="ADAL" clId="{9E2E762F-21B3-45D8-8DEB-8C417269FC78}" dt="2025-06-12T06:49:49.372" v="1696" actId="123"/>
        <pc:sldMkLst>
          <pc:docMk/>
          <pc:sldMk cId="203420504" sldId="452"/>
        </pc:sldMkLst>
        <pc:spChg chg="mod">
          <ac:chgData name="Procházková Markéta" userId="132dff4e-f649-4535-a605-0e5f7df751f7" providerId="ADAL" clId="{9E2E762F-21B3-45D8-8DEB-8C417269FC78}" dt="2025-06-12T06:49:49.372" v="1696" actId="123"/>
          <ac:spMkLst>
            <pc:docMk/>
            <pc:sldMk cId="203420504" sldId="452"/>
            <ac:spMk id="2" creationId="{8AAE90EB-980D-58B6-5FA7-10BE27F0641A}"/>
          </ac:spMkLst>
        </pc:spChg>
      </pc:sldChg>
      <pc:sldChg chg="modSp mod">
        <pc:chgData name="Procházková Markéta" userId="132dff4e-f649-4535-a605-0e5f7df751f7" providerId="ADAL" clId="{9E2E762F-21B3-45D8-8DEB-8C417269FC78}" dt="2025-06-04T08:24:18.779" v="938" actId="20577"/>
        <pc:sldMkLst>
          <pc:docMk/>
          <pc:sldMk cId="4200504366" sldId="453"/>
        </pc:sldMkLst>
        <pc:spChg chg="mod">
          <ac:chgData name="Procházková Markéta" userId="132dff4e-f649-4535-a605-0e5f7df751f7" providerId="ADAL" clId="{9E2E762F-21B3-45D8-8DEB-8C417269FC78}" dt="2025-06-04T08:24:18.779" v="938" actId="20577"/>
          <ac:spMkLst>
            <pc:docMk/>
            <pc:sldMk cId="4200504366" sldId="453"/>
            <ac:spMk id="2" creationId="{46AC4B69-4544-FE27-7389-DAC71045B164}"/>
          </ac:spMkLst>
        </pc:spChg>
      </pc:sldChg>
      <pc:sldChg chg="modSp mod">
        <pc:chgData name="Procházková Markéta" userId="132dff4e-f649-4535-a605-0e5f7df751f7" providerId="ADAL" clId="{9E2E762F-21B3-45D8-8DEB-8C417269FC78}" dt="2025-06-04T08:25:06.135" v="941" actId="20577"/>
        <pc:sldMkLst>
          <pc:docMk/>
          <pc:sldMk cId="1185331219" sldId="455"/>
        </pc:sldMkLst>
        <pc:spChg chg="mod">
          <ac:chgData name="Procházková Markéta" userId="132dff4e-f649-4535-a605-0e5f7df751f7" providerId="ADAL" clId="{9E2E762F-21B3-45D8-8DEB-8C417269FC78}" dt="2025-06-04T08:25:06.135" v="941" actId="20577"/>
          <ac:spMkLst>
            <pc:docMk/>
            <pc:sldMk cId="1185331219" sldId="455"/>
            <ac:spMk id="2" creationId="{E3687867-6453-9A14-6492-2405C9E2127E}"/>
          </ac:spMkLst>
        </pc:spChg>
      </pc:sldChg>
      <pc:sldChg chg="modSp mod">
        <pc:chgData name="Procházková Markéta" userId="132dff4e-f649-4535-a605-0e5f7df751f7" providerId="ADAL" clId="{9E2E762F-21B3-45D8-8DEB-8C417269FC78}" dt="2025-06-12T06:56:01.177" v="1902" actId="20577"/>
        <pc:sldMkLst>
          <pc:docMk/>
          <pc:sldMk cId="944108471" sldId="457"/>
        </pc:sldMkLst>
        <pc:spChg chg="mod">
          <ac:chgData name="Procházková Markéta" userId="132dff4e-f649-4535-a605-0e5f7df751f7" providerId="ADAL" clId="{9E2E762F-21B3-45D8-8DEB-8C417269FC78}" dt="2025-06-12T06:56:01.177" v="1902" actId="20577"/>
          <ac:spMkLst>
            <pc:docMk/>
            <pc:sldMk cId="944108471" sldId="457"/>
            <ac:spMk id="2" creationId="{283646CF-E7C2-CFA0-E7FB-8920601941F4}"/>
          </ac:spMkLst>
        </pc:spChg>
      </pc:sldChg>
      <pc:sldChg chg="modSp mod">
        <pc:chgData name="Procházková Markéta" userId="132dff4e-f649-4535-a605-0e5f7df751f7" providerId="ADAL" clId="{9E2E762F-21B3-45D8-8DEB-8C417269FC78}" dt="2025-06-12T06:56:27.248" v="1904" actId="20577"/>
        <pc:sldMkLst>
          <pc:docMk/>
          <pc:sldMk cId="4278487902" sldId="458"/>
        </pc:sldMkLst>
        <pc:spChg chg="mod">
          <ac:chgData name="Procházková Markéta" userId="132dff4e-f649-4535-a605-0e5f7df751f7" providerId="ADAL" clId="{9E2E762F-21B3-45D8-8DEB-8C417269FC78}" dt="2025-06-12T06:56:27.248" v="1904" actId="20577"/>
          <ac:spMkLst>
            <pc:docMk/>
            <pc:sldMk cId="4278487902" sldId="458"/>
            <ac:spMk id="2" creationId="{F28043B0-EAE3-2833-2E9C-5CA3E6591FE2}"/>
          </ac:spMkLst>
        </pc:spChg>
      </pc:sldChg>
      <pc:sldChg chg="modSp mod">
        <pc:chgData name="Procházková Markéta" userId="132dff4e-f649-4535-a605-0e5f7df751f7" providerId="ADAL" clId="{9E2E762F-21B3-45D8-8DEB-8C417269FC78}" dt="2025-06-12T06:57:43.570" v="1910" actId="20577"/>
        <pc:sldMkLst>
          <pc:docMk/>
          <pc:sldMk cId="4049315782" sldId="462"/>
        </pc:sldMkLst>
        <pc:spChg chg="mod">
          <ac:chgData name="Procházková Markéta" userId="132dff4e-f649-4535-a605-0e5f7df751f7" providerId="ADAL" clId="{9E2E762F-21B3-45D8-8DEB-8C417269FC78}" dt="2025-06-12T06:57:43.570" v="1910" actId="20577"/>
          <ac:spMkLst>
            <pc:docMk/>
            <pc:sldMk cId="4049315782" sldId="462"/>
            <ac:spMk id="2" creationId="{5B9AFC88-3B8B-07D7-2066-9DF648F2BA01}"/>
          </ac:spMkLst>
        </pc:spChg>
      </pc:sldChg>
      <pc:sldChg chg="modSp mod">
        <pc:chgData name="Procházková Markéta" userId="132dff4e-f649-4535-a605-0e5f7df751f7" providerId="ADAL" clId="{9E2E762F-21B3-45D8-8DEB-8C417269FC78}" dt="2025-06-04T08:28:28.299" v="993" actId="20577"/>
        <pc:sldMkLst>
          <pc:docMk/>
          <pc:sldMk cId="3756922391" sldId="464"/>
        </pc:sldMkLst>
        <pc:spChg chg="mod">
          <ac:chgData name="Procházková Markéta" userId="132dff4e-f649-4535-a605-0e5f7df751f7" providerId="ADAL" clId="{9E2E762F-21B3-45D8-8DEB-8C417269FC78}" dt="2025-06-04T08:28:28.299" v="993" actId="20577"/>
          <ac:spMkLst>
            <pc:docMk/>
            <pc:sldMk cId="3756922391" sldId="464"/>
            <ac:spMk id="2" creationId="{DEA50609-3964-B478-4D42-D09F7773F8A0}"/>
          </ac:spMkLst>
        </pc:spChg>
      </pc:sldChg>
      <pc:sldChg chg="del">
        <pc:chgData name="Procházková Markéta" userId="132dff4e-f649-4535-a605-0e5f7df751f7" providerId="ADAL" clId="{9E2E762F-21B3-45D8-8DEB-8C417269FC78}" dt="2025-06-04T08:44:27.895" v="1121" actId="47"/>
        <pc:sldMkLst>
          <pc:docMk/>
          <pc:sldMk cId="3514841394" sldId="466"/>
        </pc:sldMkLst>
      </pc:sldChg>
      <pc:sldChg chg="del">
        <pc:chgData name="Procházková Markéta" userId="132dff4e-f649-4535-a605-0e5f7df751f7" providerId="ADAL" clId="{9E2E762F-21B3-45D8-8DEB-8C417269FC78}" dt="2025-06-04T08:44:28.640" v="1122" actId="47"/>
        <pc:sldMkLst>
          <pc:docMk/>
          <pc:sldMk cId="4268491606" sldId="467"/>
        </pc:sldMkLst>
      </pc:sldChg>
      <pc:sldChg chg="del">
        <pc:chgData name="Procházková Markéta" userId="132dff4e-f649-4535-a605-0e5f7df751f7" providerId="ADAL" clId="{9E2E762F-21B3-45D8-8DEB-8C417269FC78}" dt="2025-06-04T08:38:41.944" v="1037" actId="47"/>
        <pc:sldMkLst>
          <pc:docMk/>
          <pc:sldMk cId="2644668299" sldId="479"/>
        </pc:sldMkLst>
      </pc:sldChg>
      <pc:sldChg chg="del">
        <pc:chgData name="Procházková Markéta" userId="132dff4e-f649-4535-a605-0e5f7df751f7" providerId="ADAL" clId="{9E2E762F-21B3-45D8-8DEB-8C417269FC78}" dt="2025-06-04T08:38:42.984" v="1038" actId="47"/>
        <pc:sldMkLst>
          <pc:docMk/>
          <pc:sldMk cId="1022407889" sldId="480"/>
        </pc:sldMkLst>
      </pc:sldChg>
      <pc:sldChg chg="del">
        <pc:chgData name="Procházková Markéta" userId="132dff4e-f649-4535-a605-0e5f7df751f7" providerId="ADAL" clId="{9E2E762F-21B3-45D8-8DEB-8C417269FC78}" dt="2025-06-04T08:38:43.944" v="1039" actId="47"/>
        <pc:sldMkLst>
          <pc:docMk/>
          <pc:sldMk cId="3158001028" sldId="481"/>
        </pc:sldMkLst>
      </pc:sldChg>
      <pc:sldChg chg="del">
        <pc:chgData name="Procházková Markéta" userId="132dff4e-f649-4535-a605-0e5f7df751f7" providerId="ADAL" clId="{9E2E762F-21B3-45D8-8DEB-8C417269FC78}" dt="2025-06-04T08:38:46.698" v="1040" actId="47"/>
        <pc:sldMkLst>
          <pc:docMk/>
          <pc:sldMk cId="3501108497" sldId="483"/>
        </pc:sldMkLst>
      </pc:sldChg>
      <pc:sldChg chg="del">
        <pc:chgData name="Procházková Markéta" userId="132dff4e-f649-4535-a605-0e5f7df751f7" providerId="ADAL" clId="{9E2E762F-21B3-45D8-8DEB-8C417269FC78}" dt="2025-06-04T08:38:47.634" v="1041" actId="47"/>
        <pc:sldMkLst>
          <pc:docMk/>
          <pc:sldMk cId="2840035716" sldId="484"/>
        </pc:sldMkLst>
      </pc:sldChg>
      <pc:sldChg chg="del">
        <pc:chgData name="Procházková Markéta" userId="132dff4e-f649-4535-a605-0e5f7df751f7" providerId="ADAL" clId="{9E2E762F-21B3-45D8-8DEB-8C417269FC78}" dt="2025-06-04T08:39:46.897" v="1043" actId="47"/>
        <pc:sldMkLst>
          <pc:docMk/>
          <pc:sldMk cId="1220896873" sldId="485"/>
        </pc:sldMkLst>
      </pc:sldChg>
      <pc:sldChg chg="del">
        <pc:chgData name="Procházková Markéta" userId="132dff4e-f649-4535-a605-0e5f7df751f7" providerId="ADAL" clId="{9E2E762F-21B3-45D8-8DEB-8C417269FC78}" dt="2025-06-04T08:39:48.520" v="1044" actId="47"/>
        <pc:sldMkLst>
          <pc:docMk/>
          <pc:sldMk cId="144843257" sldId="486"/>
        </pc:sldMkLst>
      </pc:sldChg>
      <pc:sldChg chg="del">
        <pc:chgData name="Procházková Markéta" userId="132dff4e-f649-4535-a605-0e5f7df751f7" providerId="ADAL" clId="{9E2E762F-21B3-45D8-8DEB-8C417269FC78}" dt="2025-06-04T08:44:35.614" v="1129" actId="47"/>
        <pc:sldMkLst>
          <pc:docMk/>
          <pc:sldMk cId="1967870444" sldId="489"/>
        </pc:sldMkLst>
      </pc:sldChg>
      <pc:sldChg chg="del">
        <pc:chgData name="Procházková Markéta" userId="132dff4e-f649-4535-a605-0e5f7df751f7" providerId="ADAL" clId="{9E2E762F-21B3-45D8-8DEB-8C417269FC78}" dt="2025-06-04T08:44:40.306" v="1130" actId="47"/>
        <pc:sldMkLst>
          <pc:docMk/>
          <pc:sldMk cId="2360400640" sldId="490"/>
        </pc:sldMkLst>
      </pc:sldChg>
      <pc:sldChg chg="delSp modSp del mod">
        <pc:chgData name="Procházková Markéta" userId="132dff4e-f649-4535-a605-0e5f7df751f7" providerId="ADAL" clId="{9E2E762F-21B3-45D8-8DEB-8C417269FC78}" dt="2025-06-04T07:50:41.432" v="907" actId="2696"/>
        <pc:sldMkLst>
          <pc:docMk/>
          <pc:sldMk cId="156131859" sldId="491"/>
        </pc:sldMkLst>
      </pc:sldChg>
      <pc:sldChg chg="del">
        <pc:chgData name="Procházková Markéta" userId="132dff4e-f649-4535-a605-0e5f7df751f7" providerId="ADAL" clId="{9E2E762F-21B3-45D8-8DEB-8C417269FC78}" dt="2025-06-04T08:40:11.321" v="1046" actId="47"/>
        <pc:sldMkLst>
          <pc:docMk/>
          <pc:sldMk cId="208329480" sldId="494"/>
        </pc:sldMkLst>
      </pc:sldChg>
      <pc:sldChg chg="del">
        <pc:chgData name="Procházková Markéta" userId="132dff4e-f649-4535-a605-0e5f7df751f7" providerId="ADAL" clId="{9E2E762F-21B3-45D8-8DEB-8C417269FC78}" dt="2025-06-04T08:39:53.837" v="1045" actId="47"/>
        <pc:sldMkLst>
          <pc:docMk/>
          <pc:sldMk cId="3330342521" sldId="496"/>
        </pc:sldMkLst>
      </pc:sldChg>
      <pc:sldChg chg="del">
        <pc:chgData name="Procházková Markéta" userId="132dff4e-f649-4535-a605-0e5f7df751f7" providerId="ADAL" clId="{9E2E762F-21B3-45D8-8DEB-8C417269FC78}" dt="2025-06-04T08:44:30.013" v="1124" actId="47"/>
        <pc:sldMkLst>
          <pc:docMk/>
          <pc:sldMk cId="3947374095" sldId="498"/>
        </pc:sldMkLst>
      </pc:sldChg>
      <pc:sldChg chg="del">
        <pc:chgData name="Procházková Markéta" userId="132dff4e-f649-4535-a605-0e5f7df751f7" providerId="ADAL" clId="{9E2E762F-21B3-45D8-8DEB-8C417269FC78}" dt="2025-06-04T08:44:30.619" v="1125" actId="47"/>
        <pc:sldMkLst>
          <pc:docMk/>
          <pc:sldMk cId="2004597483" sldId="499"/>
        </pc:sldMkLst>
      </pc:sldChg>
      <pc:sldChg chg="modSp mod">
        <pc:chgData name="Procházková Markéta" userId="132dff4e-f649-4535-a605-0e5f7df751f7" providerId="ADAL" clId="{9E2E762F-21B3-45D8-8DEB-8C417269FC78}" dt="2025-06-12T06:53:53.354" v="1875" actId="20577"/>
        <pc:sldMkLst>
          <pc:docMk/>
          <pc:sldMk cId="1661918708" sldId="500"/>
        </pc:sldMkLst>
        <pc:spChg chg="mod">
          <ac:chgData name="Procházková Markéta" userId="132dff4e-f649-4535-a605-0e5f7df751f7" providerId="ADAL" clId="{9E2E762F-21B3-45D8-8DEB-8C417269FC78}" dt="2025-06-12T06:53:53.354" v="1875" actId="20577"/>
          <ac:spMkLst>
            <pc:docMk/>
            <pc:sldMk cId="1661918708" sldId="500"/>
            <ac:spMk id="2" creationId="{B4C84AB3-D7B6-03AF-9799-189B89B7F9FE}"/>
          </ac:spMkLst>
        </pc:spChg>
      </pc:sldChg>
      <pc:sldChg chg="del">
        <pc:chgData name="Procházková Markéta" userId="132dff4e-f649-4535-a605-0e5f7df751f7" providerId="ADAL" clId="{9E2E762F-21B3-45D8-8DEB-8C417269FC78}" dt="2025-06-04T08:39:21.625" v="1042" actId="47"/>
        <pc:sldMkLst>
          <pc:docMk/>
          <pc:sldMk cId="2322769283" sldId="501"/>
        </pc:sldMkLst>
      </pc:sldChg>
      <pc:sldChg chg="delSp modSp del mod">
        <pc:chgData name="Procházková Markéta" userId="132dff4e-f649-4535-a605-0e5f7df751f7" providerId="ADAL" clId="{9E2E762F-21B3-45D8-8DEB-8C417269FC78}" dt="2025-06-04T07:02:11.351" v="659" actId="2696"/>
        <pc:sldMkLst>
          <pc:docMk/>
          <pc:sldMk cId="4121835316" sldId="502"/>
        </pc:sldMkLst>
      </pc:sldChg>
      <pc:sldChg chg="modSp mod">
        <pc:chgData name="Procházková Markéta" userId="132dff4e-f649-4535-a605-0e5f7df751f7" providerId="ADAL" clId="{9E2E762F-21B3-45D8-8DEB-8C417269FC78}" dt="2025-06-12T06:52:42.205" v="1871" actId="20577"/>
        <pc:sldMkLst>
          <pc:docMk/>
          <pc:sldMk cId="3324359185" sldId="503"/>
        </pc:sldMkLst>
        <pc:spChg chg="mod">
          <ac:chgData name="Procházková Markéta" userId="132dff4e-f649-4535-a605-0e5f7df751f7" providerId="ADAL" clId="{9E2E762F-21B3-45D8-8DEB-8C417269FC78}" dt="2025-06-12T06:52:42.205" v="1871" actId="20577"/>
          <ac:spMkLst>
            <pc:docMk/>
            <pc:sldMk cId="3324359185" sldId="503"/>
            <ac:spMk id="2" creationId="{DC638B25-E606-E84D-A357-77711E54BB03}"/>
          </ac:spMkLst>
        </pc:spChg>
      </pc:sldChg>
      <pc:sldChg chg="modSp add mod ord">
        <pc:chgData name="Procházková Markéta" userId="132dff4e-f649-4535-a605-0e5f7df751f7" providerId="ADAL" clId="{9E2E762F-21B3-45D8-8DEB-8C417269FC78}" dt="2025-06-12T06:27:59.702" v="1485"/>
        <pc:sldMkLst>
          <pc:docMk/>
          <pc:sldMk cId="1279448431" sldId="504"/>
        </pc:sldMkLst>
        <pc:spChg chg="mod">
          <ac:chgData name="Procházková Markéta" userId="132dff4e-f649-4535-a605-0e5f7df751f7" providerId="ADAL" clId="{9E2E762F-21B3-45D8-8DEB-8C417269FC78}" dt="2025-06-12T06:27:34.006" v="1482" actId="114"/>
          <ac:spMkLst>
            <pc:docMk/>
            <pc:sldMk cId="1279448431" sldId="504"/>
            <ac:spMk id="2" creationId="{7CE4E27A-A909-CFFF-893C-09D899357F72}"/>
          </ac:spMkLst>
        </pc:spChg>
      </pc:sldChg>
      <pc:sldChg chg="add">
        <pc:chgData name="Procházková Markéta" userId="132dff4e-f649-4535-a605-0e5f7df751f7" providerId="ADAL" clId="{9E2E762F-21B3-45D8-8DEB-8C417269FC78}" dt="2025-06-04T06:13:26.872" v="275" actId="2890"/>
        <pc:sldMkLst>
          <pc:docMk/>
          <pc:sldMk cId="1752646186" sldId="505"/>
        </pc:sldMkLst>
      </pc:sldChg>
      <pc:sldChg chg="new del">
        <pc:chgData name="Procházková Markéta" userId="132dff4e-f649-4535-a605-0e5f7df751f7" providerId="ADAL" clId="{9E2E762F-21B3-45D8-8DEB-8C417269FC78}" dt="2025-06-04T06:15:56.119" v="302" actId="680"/>
        <pc:sldMkLst>
          <pc:docMk/>
          <pc:sldMk cId="1690649534" sldId="506"/>
        </pc:sldMkLst>
      </pc:sldChg>
      <pc:sldChg chg="add del">
        <pc:chgData name="Procházková Markéta" userId="132dff4e-f649-4535-a605-0e5f7df751f7" providerId="ADAL" clId="{9E2E762F-21B3-45D8-8DEB-8C417269FC78}" dt="2025-06-04T06:15:30.439" v="300" actId="2696"/>
        <pc:sldMkLst>
          <pc:docMk/>
          <pc:sldMk cId="3128988346" sldId="506"/>
        </pc:sldMkLst>
      </pc:sldChg>
      <pc:sldChg chg="modSp add mod">
        <pc:chgData name="Procházková Markéta" userId="132dff4e-f649-4535-a605-0e5f7df751f7" providerId="ADAL" clId="{9E2E762F-21B3-45D8-8DEB-8C417269FC78}" dt="2025-06-04T06:26:42.557" v="326" actId="113"/>
        <pc:sldMkLst>
          <pc:docMk/>
          <pc:sldMk cId="4265034431" sldId="506"/>
        </pc:sldMkLst>
        <pc:spChg chg="mod">
          <ac:chgData name="Procházková Markéta" userId="132dff4e-f649-4535-a605-0e5f7df751f7" providerId="ADAL" clId="{9E2E762F-21B3-45D8-8DEB-8C417269FC78}" dt="2025-06-04T06:26:42.557" v="326" actId="113"/>
          <ac:spMkLst>
            <pc:docMk/>
            <pc:sldMk cId="4265034431" sldId="506"/>
            <ac:spMk id="2" creationId="{44524218-A63A-0666-2775-83BA0C1970DF}"/>
          </ac:spMkLst>
        </pc:spChg>
      </pc:sldChg>
      <pc:sldChg chg="modSp add mod">
        <pc:chgData name="Procházková Markéta" userId="132dff4e-f649-4535-a605-0e5f7df751f7" providerId="ADAL" clId="{9E2E762F-21B3-45D8-8DEB-8C417269FC78}" dt="2025-06-12T06:11:09.857" v="1198" actId="113"/>
        <pc:sldMkLst>
          <pc:docMk/>
          <pc:sldMk cId="1510640204" sldId="507"/>
        </pc:sldMkLst>
        <pc:spChg chg="mod">
          <ac:chgData name="Procházková Markéta" userId="132dff4e-f649-4535-a605-0e5f7df751f7" providerId="ADAL" clId="{9E2E762F-21B3-45D8-8DEB-8C417269FC78}" dt="2025-06-12T06:11:09.857" v="1198" actId="113"/>
          <ac:spMkLst>
            <pc:docMk/>
            <pc:sldMk cId="1510640204" sldId="507"/>
            <ac:spMk id="2" creationId="{9A3C2C2A-68B6-FD38-FD34-CE2A2E4FA2E1}"/>
          </ac:spMkLst>
        </pc:spChg>
      </pc:sldChg>
      <pc:sldChg chg="delSp modSp add del mod">
        <pc:chgData name="Procházková Markéta" userId="132dff4e-f649-4535-a605-0e5f7df751f7" providerId="ADAL" clId="{9E2E762F-21B3-45D8-8DEB-8C417269FC78}" dt="2025-06-12T06:27:37.950" v="1483" actId="2696"/>
        <pc:sldMkLst>
          <pc:docMk/>
          <pc:sldMk cId="2462287283" sldId="508"/>
        </pc:sldMkLst>
        <pc:spChg chg="del mod">
          <ac:chgData name="Procházková Markéta" userId="132dff4e-f649-4535-a605-0e5f7df751f7" providerId="ADAL" clId="{9E2E762F-21B3-45D8-8DEB-8C417269FC78}" dt="2025-06-12T06:27:15.806" v="1479"/>
          <ac:spMkLst>
            <pc:docMk/>
            <pc:sldMk cId="2462287283" sldId="508"/>
            <ac:spMk id="2" creationId="{76503CA8-DC84-3B81-C8E9-9A5BBD1CED6F}"/>
          </ac:spMkLst>
        </pc:spChg>
      </pc:sldChg>
      <pc:sldChg chg="addSp delSp modSp add mod">
        <pc:chgData name="Procházková Markéta" userId="132dff4e-f649-4535-a605-0e5f7df751f7" providerId="ADAL" clId="{9E2E762F-21B3-45D8-8DEB-8C417269FC78}" dt="2025-06-04T08:21:58.965" v="915" actId="1076"/>
        <pc:sldMkLst>
          <pc:docMk/>
          <pc:sldMk cId="1729679107" sldId="509"/>
        </pc:sldMkLst>
        <pc:spChg chg="mod">
          <ac:chgData name="Procházková Markéta" userId="132dff4e-f649-4535-a605-0e5f7df751f7" providerId="ADAL" clId="{9E2E762F-21B3-45D8-8DEB-8C417269FC78}" dt="2025-06-04T08:21:50.092" v="913" actId="20577"/>
          <ac:spMkLst>
            <pc:docMk/>
            <pc:sldMk cId="1729679107" sldId="509"/>
            <ac:spMk id="2" creationId="{AF6B82C2-DE0D-A59E-DB33-338449B57F5C}"/>
          </ac:spMkLst>
        </pc:spChg>
        <pc:picChg chg="add mod">
          <ac:chgData name="Procházková Markéta" userId="132dff4e-f649-4535-a605-0e5f7df751f7" providerId="ADAL" clId="{9E2E762F-21B3-45D8-8DEB-8C417269FC78}" dt="2025-06-04T08:21:58.965" v="915" actId="1076"/>
          <ac:picMkLst>
            <pc:docMk/>
            <pc:sldMk cId="1729679107" sldId="509"/>
            <ac:picMk id="9" creationId="{E9C1C5D0-3E98-3ADF-22FD-7A71EECCCA7F}"/>
          </ac:picMkLst>
        </pc:picChg>
      </pc:sldChg>
      <pc:sldChg chg="modSp add mod ord">
        <pc:chgData name="Procházková Markéta" userId="132dff4e-f649-4535-a605-0e5f7df751f7" providerId="ADAL" clId="{9E2E762F-21B3-45D8-8DEB-8C417269FC78}" dt="2025-06-12T06:29:40.832" v="1499" actId="20577"/>
        <pc:sldMkLst>
          <pc:docMk/>
          <pc:sldMk cId="1613035371" sldId="510"/>
        </pc:sldMkLst>
        <pc:spChg chg="mod">
          <ac:chgData name="Procházková Markéta" userId="132dff4e-f649-4535-a605-0e5f7df751f7" providerId="ADAL" clId="{9E2E762F-21B3-45D8-8DEB-8C417269FC78}" dt="2025-06-12T06:29:40.832" v="1499" actId="20577"/>
          <ac:spMkLst>
            <pc:docMk/>
            <pc:sldMk cId="1613035371" sldId="510"/>
            <ac:spMk id="2" creationId="{B727CD3C-713C-913A-1194-E4F913DF8DBC}"/>
          </ac:spMkLst>
        </pc:spChg>
      </pc:sldChg>
      <pc:sldChg chg="modSp add mod">
        <pc:chgData name="Procházková Markéta" userId="132dff4e-f649-4535-a605-0e5f7df751f7" providerId="ADAL" clId="{9E2E762F-21B3-45D8-8DEB-8C417269FC78}" dt="2025-06-12T07:03:18.998" v="1978" actId="20577"/>
        <pc:sldMkLst>
          <pc:docMk/>
          <pc:sldMk cId="2159514326" sldId="511"/>
        </pc:sldMkLst>
        <pc:spChg chg="mod">
          <ac:chgData name="Procházková Markéta" userId="132dff4e-f649-4535-a605-0e5f7df751f7" providerId="ADAL" clId="{9E2E762F-21B3-45D8-8DEB-8C417269FC78}" dt="2025-06-12T07:03:18.998" v="1978" actId="20577"/>
          <ac:spMkLst>
            <pc:docMk/>
            <pc:sldMk cId="2159514326" sldId="511"/>
            <ac:spMk id="6" creationId="{FA43C7B9-59DC-A97D-3B24-472725961F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0B631-835D-493E-8C3F-EA39AA4853C4}" type="datetimeFigureOut">
              <a:rPr lang="cs-CZ" smtClean="0"/>
              <a:t>12.06.2025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1E683-4433-4F4C-A6DE-7B1339D308E7}" type="slidenum">
              <a:rPr lang="cs-CZ" smtClean="0"/>
              <a:t>‹#›</a:t>
            </a:fld>
            <a:endParaRPr lang="cs-CZ"/>
          </a:p>
        </p:txBody>
      </p:sp>
    </p:spTree>
    <p:extLst>
      <p:ext uri="{BB962C8B-B14F-4D97-AF65-F5344CB8AC3E}">
        <p14:creationId xmlns:p14="http://schemas.microsoft.com/office/powerpoint/2010/main" val="288282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2</a:t>
            </a:fld>
            <a:endParaRPr lang="cs-CZ"/>
          </a:p>
        </p:txBody>
      </p:sp>
    </p:spTree>
    <p:extLst>
      <p:ext uri="{BB962C8B-B14F-4D97-AF65-F5344CB8AC3E}">
        <p14:creationId xmlns:p14="http://schemas.microsoft.com/office/powerpoint/2010/main" val="209804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5381-71C0-F289-8B03-0D1B76ABED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33D09A8-D8A2-2627-8FE2-DCFE00A728A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1494B6-C987-F86F-62CB-5D8BBD5F396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90B34BF-4F61-1631-8156-9A4DCFA8A397}"/>
              </a:ext>
            </a:extLst>
          </p:cNvPr>
          <p:cNvSpPr>
            <a:spLocks noGrp="1"/>
          </p:cNvSpPr>
          <p:nvPr>
            <p:ph type="sldNum" sz="quarter" idx="5"/>
          </p:nvPr>
        </p:nvSpPr>
        <p:spPr/>
        <p:txBody>
          <a:bodyPr/>
          <a:lstStyle/>
          <a:p>
            <a:fld id="{BE01E683-4433-4F4C-A6DE-7B1339D308E7}" type="slidenum">
              <a:rPr lang="cs-CZ" smtClean="0"/>
              <a:t>12</a:t>
            </a:fld>
            <a:endParaRPr lang="cs-CZ"/>
          </a:p>
        </p:txBody>
      </p:sp>
    </p:spTree>
    <p:extLst>
      <p:ext uri="{BB962C8B-B14F-4D97-AF65-F5344CB8AC3E}">
        <p14:creationId xmlns:p14="http://schemas.microsoft.com/office/powerpoint/2010/main" val="261854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106C-7B93-CD38-9E5C-5AED135BF2C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2FCA49-6EEC-E344-6A33-C31444259C1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84523C5-85A1-21F5-4DF6-C9B0E42E9F4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1AB20E9-5938-0FAF-D239-C2BA0127F183}"/>
              </a:ext>
            </a:extLst>
          </p:cNvPr>
          <p:cNvSpPr>
            <a:spLocks noGrp="1"/>
          </p:cNvSpPr>
          <p:nvPr>
            <p:ph type="sldNum" sz="quarter" idx="5"/>
          </p:nvPr>
        </p:nvSpPr>
        <p:spPr/>
        <p:txBody>
          <a:bodyPr/>
          <a:lstStyle/>
          <a:p>
            <a:fld id="{BE01E683-4433-4F4C-A6DE-7B1339D308E7}" type="slidenum">
              <a:rPr lang="cs-CZ" smtClean="0"/>
              <a:t>14</a:t>
            </a:fld>
            <a:endParaRPr lang="cs-CZ"/>
          </a:p>
        </p:txBody>
      </p:sp>
    </p:spTree>
    <p:extLst>
      <p:ext uri="{BB962C8B-B14F-4D97-AF65-F5344CB8AC3E}">
        <p14:creationId xmlns:p14="http://schemas.microsoft.com/office/powerpoint/2010/main" val="383068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023D-802E-C37C-2B95-A11A363EB3E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DB7DBF4-4D8C-734E-D9B9-1D55BE35371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50F0237-D955-3889-D557-65E36F99525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599514F-9E4F-AD3D-B5B0-005BEE7652BB}"/>
              </a:ext>
            </a:extLst>
          </p:cNvPr>
          <p:cNvSpPr>
            <a:spLocks noGrp="1"/>
          </p:cNvSpPr>
          <p:nvPr>
            <p:ph type="sldNum" sz="quarter" idx="5"/>
          </p:nvPr>
        </p:nvSpPr>
        <p:spPr/>
        <p:txBody>
          <a:bodyPr/>
          <a:lstStyle/>
          <a:p>
            <a:fld id="{BE01E683-4433-4F4C-A6DE-7B1339D308E7}" type="slidenum">
              <a:rPr lang="cs-CZ" smtClean="0"/>
              <a:t>15</a:t>
            </a:fld>
            <a:endParaRPr lang="cs-CZ"/>
          </a:p>
        </p:txBody>
      </p:sp>
    </p:spTree>
    <p:extLst>
      <p:ext uri="{BB962C8B-B14F-4D97-AF65-F5344CB8AC3E}">
        <p14:creationId xmlns:p14="http://schemas.microsoft.com/office/powerpoint/2010/main" val="234942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B7F9-6118-63AC-B668-D102D54A25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2CF4ABC-C812-5E94-1004-EADEC64399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993172D-B289-85CB-5DF4-146DCD255E9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FFE8D07-E7D6-64B6-F6AD-680695D59513}"/>
              </a:ext>
            </a:extLst>
          </p:cNvPr>
          <p:cNvSpPr>
            <a:spLocks noGrp="1"/>
          </p:cNvSpPr>
          <p:nvPr>
            <p:ph type="sldNum" sz="quarter" idx="5"/>
          </p:nvPr>
        </p:nvSpPr>
        <p:spPr/>
        <p:txBody>
          <a:bodyPr/>
          <a:lstStyle/>
          <a:p>
            <a:fld id="{BE01E683-4433-4F4C-A6DE-7B1339D308E7}" type="slidenum">
              <a:rPr lang="cs-CZ" smtClean="0"/>
              <a:t>16</a:t>
            </a:fld>
            <a:endParaRPr lang="cs-CZ"/>
          </a:p>
        </p:txBody>
      </p:sp>
    </p:spTree>
    <p:extLst>
      <p:ext uri="{BB962C8B-B14F-4D97-AF65-F5344CB8AC3E}">
        <p14:creationId xmlns:p14="http://schemas.microsoft.com/office/powerpoint/2010/main" val="74869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9D90-6235-3394-6397-29BF665C3D2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FB0F907-0B7A-15AE-8BA5-5D7F438713D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7D911D8-C9EF-4A8D-8A34-9394E869C5A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E810255-88A9-4D12-82D9-8B3714D09F54}"/>
              </a:ext>
            </a:extLst>
          </p:cNvPr>
          <p:cNvSpPr>
            <a:spLocks noGrp="1"/>
          </p:cNvSpPr>
          <p:nvPr>
            <p:ph type="sldNum" sz="quarter" idx="5"/>
          </p:nvPr>
        </p:nvSpPr>
        <p:spPr/>
        <p:txBody>
          <a:bodyPr/>
          <a:lstStyle/>
          <a:p>
            <a:fld id="{BE01E683-4433-4F4C-A6DE-7B1339D308E7}" type="slidenum">
              <a:rPr lang="cs-CZ" smtClean="0"/>
              <a:t>17</a:t>
            </a:fld>
            <a:endParaRPr lang="cs-CZ"/>
          </a:p>
        </p:txBody>
      </p:sp>
    </p:spTree>
    <p:extLst>
      <p:ext uri="{BB962C8B-B14F-4D97-AF65-F5344CB8AC3E}">
        <p14:creationId xmlns:p14="http://schemas.microsoft.com/office/powerpoint/2010/main" val="266004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A21D5-00F1-8DE2-EB94-B5776E43BE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A830738-6A50-0311-DD4C-02B2EC5E6D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06FC1B-0B71-CEA5-B2CF-0BB39DE59D5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86770AC-42FA-5193-C14F-7CC0ACF5D927}"/>
              </a:ext>
            </a:extLst>
          </p:cNvPr>
          <p:cNvSpPr>
            <a:spLocks noGrp="1"/>
          </p:cNvSpPr>
          <p:nvPr>
            <p:ph type="sldNum" sz="quarter" idx="5"/>
          </p:nvPr>
        </p:nvSpPr>
        <p:spPr/>
        <p:txBody>
          <a:bodyPr/>
          <a:lstStyle/>
          <a:p>
            <a:fld id="{BE01E683-4433-4F4C-A6DE-7B1339D308E7}" type="slidenum">
              <a:rPr lang="cs-CZ" smtClean="0"/>
              <a:t>18</a:t>
            </a:fld>
            <a:endParaRPr lang="cs-CZ"/>
          </a:p>
        </p:txBody>
      </p:sp>
    </p:spTree>
    <p:extLst>
      <p:ext uri="{BB962C8B-B14F-4D97-AF65-F5344CB8AC3E}">
        <p14:creationId xmlns:p14="http://schemas.microsoft.com/office/powerpoint/2010/main" val="405466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5848-6CC7-CBCC-0759-256C871F6FC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4EB0E11-F874-FB88-1BFE-58079992E01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09877C-F553-2551-132E-3FC8FE7654F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4EE5FBF-1720-A4F0-2CC6-5B66CF3225A7}"/>
              </a:ext>
            </a:extLst>
          </p:cNvPr>
          <p:cNvSpPr>
            <a:spLocks noGrp="1"/>
          </p:cNvSpPr>
          <p:nvPr>
            <p:ph type="sldNum" sz="quarter" idx="5"/>
          </p:nvPr>
        </p:nvSpPr>
        <p:spPr/>
        <p:txBody>
          <a:bodyPr/>
          <a:lstStyle/>
          <a:p>
            <a:fld id="{BE01E683-4433-4F4C-A6DE-7B1339D308E7}" type="slidenum">
              <a:rPr lang="cs-CZ" smtClean="0"/>
              <a:t>19</a:t>
            </a:fld>
            <a:endParaRPr lang="cs-CZ"/>
          </a:p>
        </p:txBody>
      </p:sp>
    </p:spTree>
    <p:extLst>
      <p:ext uri="{BB962C8B-B14F-4D97-AF65-F5344CB8AC3E}">
        <p14:creationId xmlns:p14="http://schemas.microsoft.com/office/powerpoint/2010/main" val="347082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3E7A7-2FFD-DD8B-2A44-18298F33BF6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20E4AE-6296-C179-10C9-F7490516547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C9651CF-6009-CC1D-8919-42AB80B8083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CBD861-D87E-662A-03D1-A61A0072C41A}"/>
              </a:ext>
            </a:extLst>
          </p:cNvPr>
          <p:cNvSpPr>
            <a:spLocks noGrp="1"/>
          </p:cNvSpPr>
          <p:nvPr>
            <p:ph type="sldNum" sz="quarter" idx="5"/>
          </p:nvPr>
        </p:nvSpPr>
        <p:spPr/>
        <p:txBody>
          <a:bodyPr/>
          <a:lstStyle/>
          <a:p>
            <a:fld id="{BE01E683-4433-4F4C-A6DE-7B1339D308E7}" type="slidenum">
              <a:rPr lang="cs-CZ" smtClean="0"/>
              <a:t>20</a:t>
            </a:fld>
            <a:endParaRPr lang="cs-CZ"/>
          </a:p>
        </p:txBody>
      </p:sp>
    </p:spTree>
    <p:extLst>
      <p:ext uri="{BB962C8B-B14F-4D97-AF65-F5344CB8AC3E}">
        <p14:creationId xmlns:p14="http://schemas.microsoft.com/office/powerpoint/2010/main" val="54745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6BBD-39AA-1D82-DAF4-4147E17CD0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03F5EF-01CA-1517-3506-261A45F7F62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BAA52F8-990F-216D-3126-AE38C478BF2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2F0CDF-09A0-AB39-E0B2-D2A5FF0A5B55}"/>
              </a:ext>
            </a:extLst>
          </p:cNvPr>
          <p:cNvSpPr>
            <a:spLocks noGrp="1"/>
          </p:cNvSpPr>
          <p:nvPr>
            <p:ph type="sldNum" sz="quarter" idx="5"/>
          </p:nvPr>
        </p:nvSpPr>
        <p:spPr/>
        <p:txBody>
          <a:bodyPr/>
          <a:lstStyle/>
          <a:p>
            <a:fld id="{BE01E683-4433-4F4C-A6DE-7B1339D308E7}" type="slidenum">
              <a:rPr lang="cs-CZ" smtClean="0"/>
              <a:t>21</a:t>
            </a:fld>
            <a:endParaRPr lang="cs-CZ"/>
          </a:p>
        </p:txBody>
      </p:sp>
    </p:spTree>
    <p:extLst>
      <p:ext uri="{BB962C8B-B14F-4D97-AF65-F5344CB8AC3E}">
        <p14:creationId xmlns:p14="http://schemas.microsoft.com/office/powerpoint/2010/main" val="1060244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D504-2BE8-CBBD-9028-670875D5D1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B80745C-4CB7-4E68-D482-770CA7FE633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C44ABE-FCCB-0C31-9CB7-75D5E84D7E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0C7832A-D75D-F8C9-08F8-C5BEF90DAB93}"/>
              </a:ext>
            </a:extLst>
          </p:cNvPr>
          <p:cNvSpPr>
            <a:spLocks noGrp="1"/>
          </p:cNvSpPr>
          <p:nvPr>
            <p:ph type="sldNum" sz="quarter" idx="5"/>
          </p:nvPr>
        </p:nvSpPr>
        <p:spPr/>
        <p:txBody>
          <a:bodyPr/>
          <a:lstStyle/>
          <a:p>
            <a:fld id="{BE01E683-4433-4F4C-A6DE-7B1339D308E7}" type="slidenum">
              <a:rPr lang="cs-CZ" smtClean="0"/>
              <a:t>22</a:t>
            </a:fld>
            <a:endParaRPr lang="cs-CZ"/>
          </a:p>
        </p:txBody>
      </p:sp>
    </p:spTree>
    <p:extLst>
      <p:ext uri="{BB962C8B-B14F-4D97-AF65-F5344CB8AC3E}">
        <p14:creationId xmlns:p14="http://schemas.microsoft.com/office/powerpoint/2010/main" val="268678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4</a:t>
            </a:fld>
            <a:endParaRPr lang="cs-CZ"/>
          </a:p>
        </p:txBody>
      </p:sp>
    </p:spTree>
    <p:extLst>
      <p:ext uri="{BB962C8B-B14F-4D97-AF65-F5344CB8AC3E}">
        <p14:creationId xmlns:p14="http://schemas.microsoft.com/office/powerpoint/2010/main" val="232721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3EC3-103E-A227-E1B5-2319F6ABE36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8206E1-C7DE-847C-C4CC-6E025B59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2D5ADC-CF15-69B7-6D21-AAE744C78F8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063D92-929C-FF9E-1FA6-506E2FC4784A}"/>
              </a:ext>
            </a:extLst>
          </p:cNvPr>
          <p:cNvSpPr>
            <a:spLocks noGrp="1"/>
          </p:cNvSpPr>
          <p:nvPr>
            <p:ph type="sldNum" sz="quarter" idx="5"/>
          </p:nvPr>
        </p:nvSpPr>
        <p:spPr/>
        <p:txBody>
          <a:bodyPr/>
          <a:lstStyle/>
          <a:p>
            <a:fld id="{BE01E683-4433-4F4C-A6DE-7B1339D308E7}" type="slidenum">
              <a:rPr lang="cs-CZ" smtClean="0"/>
              <a:t>23</a:t>
            </a:fld>
            <a:endParaRPr lang="cs-CZ"/>
          </a:p>
        </p:txBody>
      </p:sp>
    </p:spTree>
    <p:extLst>
      <p:ext uri="{BB962C8B-B14F-4D97-AF65-F5344CB8AC3E}">
        <p14:creationId xmlns:p14="http://schemas.microsoft.com/office/powerpoint/2010/main" val="424587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590D-6000-A575-5399-C26259B237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4253E5-C7A2-2221-4DC9-7BE821556AE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413873-31E9-72FE-D06B-22CCC55D45F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39E06-9EE6-098C-B057-FBF4A31CFE16}"/>
              </a:ext>
            </a:extLst>
          </p:cNvPr>
          <p:cNvSpPr>
            <a:spLocks noGrp="1"/>
          </p:cNvSpPr>
          <p:nvPr>
            <p:ph type="sldNum" sz="quarter" idx="5"/>
          </p:nvPr>
        </p:nvSpPr>
        <p:spPr/>
        <p:txBody>
          <a:bodyPr/>
          <a:lstStyle/>
          <a:p>
            <a:fld id="{BE01E683-4433-4F4C-A6DE-7B1339D308E7}" type="slidenum">
              <a:rPr lang="cs-CZ" smtClean="0"/>
              <a:t>24</a:t>
            </a:fld>
            <a:endParaRPr lang="cs-CZ"/>
          </a:p>
        </p:txBody>
      </p:sp>
    </p:spTree>
    <p:extLst>
      <p:ext uri="{BB962C8B-B14F-4D97-AF65-F5344CB8AC3E}">
        <p14:creationId xmlns:p14="http://schemas.microsoft.com/office/powerpoint/2010/main" val="290657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398E-2B5B-FAD7-D7B5-84FFC85898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84B89B0-8588-2774-7108-35FC7B9CF69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027FD68-EFD1-2B80-780A-82AEA09DD4D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C3B372-D384-5E66-CCD6-E3DDEA1DD068}"/>
              </a:ext>
            </a:extLst>
          </p:cNvPr>
          <p:cNvSpPr>
            <a:spLocks noGrp="1"/>
          </p:cNvSpPr>
          <p:nvPr>
            <p:ph type="sldNum" sz="quarter" idx="5"/>
          </p:nvPr>
        </p:nvSpPr>
        <p:spPr/>
        <p:txBody>
          <a:bodyPr/>
          <a:lstStyle/>
          <a:p>
            <a:fld id="{BE01E683-4433-4F4C-A6DE-7B1339D308E7}" type="slidenum">
              <a:rPr lang="cs-CZ" smtClean="0"/>
              <a:t>25</a:t>
            </a:fld>
            <a:endParaRPr lang="cs-CZ"/>
          </a:p>
        </p:txBody>
      </p:sp>
    </p:spTree>
    <p:extLst>
      <p:ext uri="{BB962C8B-B14F-4D97-AF65-F5344CB8AC3E}">
        <p14:creationId xmlns:p14="http://schemas.microsoft.com/office/powerpoint/2010/main" val="422925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F598-0643-6B6B-38DF-44A547EBC3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48966B-0BD3-17BE-3440-C8DED3AC0A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0F1E3A-DDFE-5E96-600E-E640FF7D766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338DDB-D665-52F2-8683-15D1D01498E9}"/>
              </a:ext>
            </a:extLst>
          </p:cNvPr>
          <p:cNvSpPr>
            <a:spLocks noGrp="1"/>
          </p:cNvSpPr>
          <p:nvPr>
            <p:ph type="sldNum" sz="quarter" idx="5"/>
          </p:nvPr>
        </p:nvSpPr>
        <p:spPr/>
        <p:txBody>
          <a:bodyPr/>
          <a:lstStyle/>
          <a:p>
            <a:fld id="{BE01E683-4433-4F4C-A6DE-7B1339D308E7}" type="slidenum">
              <a:rPr lang="cs-CZ" smtClean="0"/>
              <a:t>26</a:t>
            </a:fld>
            <a:endParaRPr lang="cs-CZ"/>
          </a:p>
        </p:txBody>
      </p:sp>
    </p:spTree>
    <p:extLst>
      <p:ext uri="{BB962C8B-B14F-4D97-AF65-F5344CB8AC3E}">
        <p14:creationId xmlns:p14="http://schemas.microsoft.com/office/powerpoint/2010/main" val="2899136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C945-CF34-24DC-1C22-1AC21DE4E43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D53A56-F30E-C449-EF88-2ADE5B40115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3E1D9C8-F367-1E85-937D-F97EDC4232B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3692D86-5981-EFEC-B267-92733BAC717A}"/>
              </a:ext>
            </a:extLst>
          </p:cNvPr>
          <p:cNvSpPr>
            <a:spLocks noGrp="1"/>
          </p:cNvSpPr>
          <p:nvPr>
            <p:ph type="sldNum" sz="quarter" idx="5"/>
          </p:nvPr>
        </p:nvSpPr>
        <p:spPr/>
        <p:txBody>
          <a:bodyPr/>
          <a:lstStyle/>
          <a:p>
            <a:fld id="{BE01E683-4433-4F4C-A6DE-7B1339D308E7}" type="slidenum">
              <a:rPr lang="cs-CZ" smtClean="0"/>
              <a:t>27</a:t>
            </a:fld>
            <a:endParaRPr lang="cs-CZ"/>
          </a:p>
        </p:txBody>
      </p:sp>
    </p:spTree>
    <p:extLst>
      <p:ext uri="{BB962C8B-B14F-4D97-AF65-F5344CB8AC3E}">
        <p14:creationId xmlns:p14="http://schemas.microsoft.com/office/powerpoint/2010/main" val="45548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2ACB-664C-1CBE-F5A1-2ED99F78E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B2E534-F650-9EF7-D55E-B1DD7DEE94A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C529579-FF37-3A61-AAEE-AF5D631D9F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1E469AE-647C-5722-55A6-AAEF24289956}"/>
              </a:ext>
            </a:extLst>
          </p:cNvPr>
          <p:cNvSpPr>
            <a:spLocks noGrp="1"/>
          </p:cNvSpPr>
          <p:nvPr>
            <p:ph type="sldNum" sz="quarter" idx="5"/>
          </p:nvPr>
        </p:nvSpPr>
        <p:spPr/>
        <p:txBody>
          <a:bodyPr/>
          <a:lstStyle/>
          <a:p>
            <a:fld id="{BE01E683-4433-4F4C-A6DE-7B1339D308E7}" type="slidenum">
              <a:rPr lang="cs-CZ" smtClean="0"/>
              <a:t>28</a:t>
            </a:fld>
            <a:endParaRPr lang="cs-CZ"/>
          </a:p>
        </p:txBody>
      </p:sp>
    </p:spTree>
    <p:extLst>
      <p:ext uri="{BB962C8B-B14F-4D97-AF65-F5344CB8AC3E}">
        <p14:creationId xmlns:p14="http://schemas.microsoft.com/office/powerpoint/2010/main" val="1651904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E5D4-A554-0165-092E-1048F8FC412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84DEE17-1EE9-F698-1628-70BB05B165B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DFF48B-C41B-58F6-CA89-088F8235AF5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5526180-96AB-76DA-840C-CF30F9F82A4A}"/>
              </a:ext>
            </a:extLst>
          </p:cNvPr>
          <p:cNvSpPr>
            <a:spLocks noGrp="1"/>
          </p:cNvSpPr>
          <p:nvPr>
            <p:ph type="sldNum" sz="quarter" idx="5"/>
          </p:nvPr>
        </p:nvSpPr>
        <p:spPr/>
        <p:txBody>
          <a:bodyPr/>
          <a:lstStyle/>
          <a:p>
            <a:fld id="{BE01E683-4433-4F4C-A6DE-7B1339D308E7}" type="slidenum">
              <a:rPr lang="cs-CZ" smtClean="0"/>
              <a:t>30</a:t>
            </a:fld>
            <a:endParaRPr lang="cs-CZ"/>
          </a:p>
        </p:txBody>
      </p:sp>
    </p:spTree>
    <p:extLst>
      <p:ext uri="{BB962C8B-B14F-4D97-AF65-F5344CB8AC3E}">
        <p14:creationId xmlns:p14="http://schemas.microsoft.com/office/powerpoint/2010/main" val="2207946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2C2E-0B2A-C93B-1BF4-5301A9F6B3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D10195F-D96B-5F6C-3129-9A496FBBA3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FA7805-50E6-AFFF-CB1A-E7B3EAE4C41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F10884D-93FF-3D67-EEF8-18FB981EA99B}"/>
              </a:ext>
            </a:extLst>
          </p:cNvPr>
          <p:cNvSpPr>
            <a:spLocks noGrp="1"/>
          </p:cNvSpPr>
          <p:nvPr>
            <p:ph type="sldNum" sz="quarter" idx="5"/>
          </p:nvPr>
        </p:nvSpPr>
        <p:spPr/>
        <p:txBody>
          <a:bodyPr/>
          <a:lstStyle/>
          <a:p>
            <a:fld id="{BE01E683-4433-4F4C-A6DE-7B1339D308E7}" type="slidenum">
              <a:rPr lang="cs-CZ" smtClean="0"/>
              <a:t>31</a:t>
            </a:fld>
            <a:endParaRPr lang="cs-CZ"/>
          </a:p>
        </p:txBody>
      </p:sp>
    </p:spTree>
    <p:extLst>
      <p:ext uri="{BB962C8B-B14F-4D97-AF65-F5344CB8AC3E}">
        <p14:creationId xmlns:p14="http://schemas.microsoft.com/office/powerpoint/2010/main" val="81757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80B4-2012-A602-FACD-01950A757D9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17A22D-AB67-5782-297A-68856259F1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5E6A26-C57C-9A89-9636-B654EE7126D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E2E7BC-9C08-C6D3-C4EE-1CF0B643FB56}"/>
              </a:ext>
            </a:extLst>
          </p:cNvPr>
          <p:cNvSpPr>
            <a:spLocks noGrp="1"/>
          </p:cNvSpPr>
          <p:nvPr>
            <p:ph type="sldNum" sz="quarter" idx="5"/>
          </p:nvPr>
        </p:nvSpPr>
        <p:spPr/>
        <p:txBody>
          <a:bodyPr/>
          <a:lstStyle/>
          <a:p>
            <a:fld id="{BE01E683-4433-4F4C-A6DE-7B1339D308E7}" type="slidenum">
              <a:rPr lang="cs-CZ" smtClean="0"/>
              <a:t>32</a:t>
            </a:fld>
            <a:endParaRPr lang="cs-CZ"/>
          </a:p>
        </p:txBody>
      </p:sp>
    </p:spTree>
    <p:extLst>
      <p:ext uri="{BB962C8B-B14F-4D97-AF65-F5344CB8AC3E}">
        <p14:creationId xmlns:p14="http://schemas.microsoft.com/office/powerpoint/2010/main" val="2757728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1F2D-AB4D-B10F-1BA9-D969FFF2C2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C5BC3FC-769A-A01F-9906-A4AD0E23715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A75FFD-175F-4266-2623-D43FC429C80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0CC7765-B882-6B44-7168-86F51A72AC4D}"/>
              </a:ext>
            </a:extLst>
          </p:cNvPr>
          <p:cNvSpPr>
            <a:spLocks noGrp="1"/>
          </p:cNvSpPr>
          <p:nvPr>
            <p:ph type="sldNum" sz="quarter" idx="5"/>
          </p:nvPr>
        </p:nvSpPr>
        <p:spPr/>
        <p:txBody>
          <a:bodyPr/>
          <a:lstStyle/>
          <a:p>
            <a:fld id="{BE01E683-4433-4F4C-A6DE-7B1339D308E7}" type="slidenum">
              <a:rPr lang="cs-CZ" smtClean="0"/>
              <a:t>33</a:t>
            </a:fld>
            <a:endParaRPr lang="cs-CZ"/>
          </a:p>
        </p:txBody>
      </p:sp>
    </p:spTree>
    <p:extLst>
      <p:ext uri="{BB962C8B-B14F-4D97-AF65-F5344CB8AC3E}">
        <p14:creationId xmlns:p14="http://schemas.microsoft.com/office/powerpoint/2010/main" val="400764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3232-D978-2D09-7516-7EDFA17487D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9C8347D-B219-CE46-B128-8702D95356B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80BDE7-EBF6-88CD-E384-541D554A943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FE59E29-4A3A-53CB-F84E-352062C28E69}"/>
              </a:ext>
            </a:extLst>
          </p:cNvPr>
          <p:cNvSpPr>
            <a:spLocks noGrp="1"/>
          </p:cNvSpPr>
          <p:nvPr>
            <p:ph type="sldNum" sz="quarter" idx="5"/>
          </p:nvPr>
        </p:nvSpPr>
        <p:spPr/>
        <p:txBody>
          <a:bodyPr/>
          <a:lstStyle/>
          <a:p>
            <a:fld id="{BE01E683-4433-4F4C-A6DE-7B1339D308E7}" type="slidenum">
              <a:rPr lang="cs-CZ" smtClean="0"/>
              <a:t>5</a:t>
            </a:fld>
            <a:endParaRPr lang="cs-CZ"/>
          </a:p>
        </p:txBody>
      </p:sp>
    </p:spTree>
    <p:extLst>
      <p:ext uri="{BB962C8B-B14F-4D97-AF65-F5344CB8AC3E}">
        <p14:creationId xmlns:p14="http://schemas.microsoft.com/office/powerpoint/2010/main" val="1230198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3241-33E5-78D8-4E82-5447440C70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7A8C065-BF0E-B319-E375-D48D5E45503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89B0011-917D-B53D-72FD-6D6377F9E7C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306851-5F83-F234-5C1C-3CEE76AB3E48}"/>
              </a:ext>
            </a:extLst>
          </p:cNvPr>
          <p:cNvSpPr>
            <a:spLocks noGrp="1"/>
          </p:cNvSpPr>
          <p:nvPr>
            <p:ph type="sldNum" sz="quarter" idx="5"/>
          </p:nvPr>
        </p:nvSpPr>
        <p:spPr/>
        <p:txBody>
          <a:bodyPr/>
          <a:lstStyle/>
          <a:p>
            <a:fld id="{BE01E683-4433-4F4C-A6DE-7B1339D308E7}" type="slidenum">
              <a:rPr lang="cs-CZ" smtClean="0"/>
              <a:t>34</a:t>
            </a:fld>
            <a:endParaRPr lang="cs-CZ"/>
          </a:p>
        </p:txBody>
      </p:sp>
    </p:spTree>
    <p:extLst>
      <p:ext uri="{BB962C8B-B14F-4D97-AF65-F5344CB8AC3E}">
        <p14:creationId xmlns:p14="http://schemas.microsoft.com/office/powerpoint/2010/main" val="1110795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B75B-01B8-D8E6-7E42-4DE146F55D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0387F-1BF8-0087-3574-37EADFA284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9B4BF2E-9600-1B7F-2398-6B8DE7279B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FD34E-CEE0-DC75-8C84-60AAF8E4263A}"/>
              </a:ext>
            </a:extLst>
          </p:cNvPr>
          <p:cNvSpPr>
            <a:spLocks noGrp="1"/>
          </p:cNvSpPr>
          <p:nvPr>
            <p:ph type="sldNum" sz="quarter" idx="5"/>
          </p:nvPr>
        </p:nvSpPr>
        <p:spPr/>
        <p:txBody>
          <a:bodyPr/>
          <a:lstStyle/>
          <a:p>
            <a:fld id="{BE01E683-4433-4F4C-A6DE-7B1339D308E7}" type="slidenum">
              <a:rPr lang="cs-CZ" smtClean="0"/>
              <a:t>35</a:t>
            </a:fld>
            <a:endParaRPr lang="cs-CZ"/>
          </a:p>
        </p:txBody>
      </p:sp>
    </p:spTree>
    <p:extLst>
      <p:ext uri="{BB962C8B-B14F-4D97-AF65-F5344CB8AC3E}">
        <p14:creationId xmlns:p14="http://schemas.microsoft.com/office/powerpoint/2010/main" val="1926453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B965-2E0C-071D-CFB7-1D6CBB56A4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99A3BD-DDA3-9E1F-1E5E-2B3DEAD49F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1EAE3EB-94CF-17B2-372E-2E0A5CE3466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29AC668-6867-1EAA-9277-48FCF1DC43C1}"/>
              </a:ext>
            </a:extLst>
          </p:cNvPr>
          <p:cNvSpPr>
            <a:spLocks noGrp="1"/>
          </p:cNvSpPr>
          <p:nvPr>
            <p:ph type="sldNum" sz="quarter" idx="5"/>
          </p:nvPr>
        </p:nvSpPr>
        <p:spPr/>
        <p:txBody>
          <a:bodyPr/>
          <a:lstStyle/>
          <a:p>
            <a:fld id="{BE01E683-4433-4F4C-A6DE-7B1339D308E7}" type="slidenum">
              <a:rPr lang="cs-CZ" smtClean="0"/>
              <a:t>36</a:t>
            </a:fld>
            <a:endParaRPr lang="cs-CZ"/>
          </a:p>
        </p:txBody>
      </p:sp>
    </p:spTree>
    <p:extLst>
      <p:ext uri="{BB962C8B-B14F-4D97-AF65-F5344CB8AC3E}">
        <p14:creationId xmlns:p14="http://schemas.microsoft.com/office/powerpoint/2010/main" val="2544522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5692-80E1-B3DB-75BC-58BA2BA8D44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FFD7002-A32E-EB17-887B-98B242FF04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94CD50F-BAB0-ED99-7409-1BB157A7E93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2408E01-F598-7CD3-5611-E02B62089B27}"/>
              </a:ext>
            </a:extLst>
          </p:cNvPr>
          <p:cNvSpPr>
            <a:spLocks noGrp="1"/>
          </p:cNvSpPr>
          <p:nvPr>
            <p:ph type="sldNum" sz="quarter" idx="5"/>
          </p:nvPr>
        </p:nvSpPr>
        <p:spPr/>
        <p:txBody>
          <a:bodyPr/>
          <a:lstStyle/>
          <a:p>
            <a:fld id="{BE01E683-4433-4F4C-A6DE-7B1339D308E7}" type="slidenum">
              <a:rPr lang="cs-CZ" smtClean="0"/>
              <a:t>37</a:t>
            </a:fld>
            <a:endParaRPr lang="cs-CZ"/>
          </a:p>
        </p:txBody>
      </p:sp>
    </p:spTree>
    <p:extLst>
      <p:ext uri="{BB962C8B-B14F-4D97-AF65-F5344CB8AC3E}">
        <p14:creationId xmlns:p14="http://schemas.microsoft.com/office/powerpoint/2010/main" val="555606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CF53-CB33-4AAD-500A-AE1836DA3A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49B115-D5B1-A520-FC8A-C722419296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C0805C-58BD-A75E-EF0F-2877583CD2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95FEEA0-17EE-EEB5-4B4A-9D3C7FE22BAF}"/>
              </a:ext>
            </a:extLst>
          </p:cNvPr>
          <p:cNvSpPr>
            <a:spLocks noGrp="1"/>
          </p:cNvSpPr>
          <p:nvPr>
            <p:ph type="sldNum" sz="quarter" idx="5"/>
          </p:nvPr>
        </p:nvSpPr>
        <p:spPr/>
        <p:txBody>
          <a:bodyPr/>
          <a:lstStyle/>
          <a:p>
            <a:fld id="{BE01E683-4433-4F4C-A6DE-7B1339D308E7}" type="slidenum">
              <a:rPr lang="cs-CZ" smtClean="0"/>
              <a:t>38</a:t>
            </a:fld>
            <a:endParaRPr lang="cs-CZ"/>
          </a:p>
        </p:txBody>
      </p:sp>
    </p:spTree>
    <p:extLst>
      <p:ext uri="{BB962C8B-B14F-4D97-AF65-F5344CB8AC3E}">
        <p14:creationId xmlns:p14="http://schemas.microsoft.com/office/powerpoint/2010/main" val="3758091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97CF-54AC-7BF7-2764-9E668E3D90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54F131-669B-73F1-FD54-EED1B165E6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FAFAFB0-B7D2-D01F-E21D-6A08BEDAB8E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255DF1B-C5EB-55B8-9BA6-EC46CC2DD94B}"/>
              </a:ext>
            </a:extLst>
          </p:cNvPr>
          <p:cNvSpPr>
            <a:spLocks noGrp="1"/>
          </p:cNvSpPr>
          <p:nvPr>
            <p:ph type="sldNum" sz="quarter" idx="5"/>
          </p:nvPr>
        </p:nvSpPr>
        <p:spPr/>
        <p:txBody>
          <a:bodyPr/>
          <a:lstStyle/>
          <a:p>
            <a:fld id="{BE01E683-4433-4F4C-A6DE-7B1339D308E7}" type="slidenum">
              <a:rPr lang="cs-CZ" smtClean="0"/>
              <a:t>39</a:t>
            </a:fld>
            <a:endParaRPr lang="cs-CZ"/>
          </a:p>
        </p:txBody>
      </p:sp>
    </p:spTree>
    <p:extLst>
      <p:ext uri="{BB962C8B-B14F-4D97-AF65-F5344CB8AC3E}">
        <p14:creationId xmlns:p14="http://schemas.microsoft.com/office/powerpoint/2010/main" val="107948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46FA-5E2B-3851-8307-4F8B24A9B54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2BDF57-AC29-9340-944A-C299084D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C450B78-9BD1-EAA8-628F-8A85177F84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D80E962-DC6B-464C-75FE-8978C0C62D38}"/>
              </a:ext>
            </a:extLst>
          </p:cNvPr>
          <p:cNvSpPr>
            <a:spLocks noGrp="1"/>
          </p:cNvSpPr>
          <p:nvPr>
            <p:ph type="sldNum" sz="quarter" idx="5"/>
          </p:nvPr>
        </p:nvSpPr>
        <p:spPr/>
        <p:txBody>
          <a:bodyPr/>
          <a:lstStyle/>
          <a:p>
            <a:fld id="{BE01E683-4433-4F4C-A6DE-7B1339D308E7}" type="slidenum">
              <a:rPr lang="cs-CZ" smtClean="0"/>
              <a:t>40</a:t>
            </a:fld>
            <a:endParaRPr lang="cs-CZ"/>
          </a:p>
        </p:txBody>
      </p:sp>
    </p:spTree>
    <p:extLst>
      <p:ext uri="{BB962C8B-B14F-4D97-AF65-F5344CB8AC3E}">
        <p14:creationId xmlns:p14="http://schemas.microsoft.com/office/powerpoint/2010/main" val="196670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DF39-95CF-9DD4-A5AB-1ACCC95261F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E217A2E-4754-3A8F-A09C-042A375813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EF0B0A7-6651-0A50-9FD9-6E0621E5C8E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90C5DCA-0C6F-A102-0EA6-DA07BC02166D}"/>
              </a:ext>
            </a:extLst>
          </p:cNvPr>
          <p:cNvSpPr>
            <a:spLocks noGrp="1"/>
          </p:cNvSpPr>
          <p:nvPr>
            <p:ph type="sldNum" sz="quarter" idx="5"/>
          </p:nvPr>
        </p:nvSpPr>
        <p:spPr/>
        <p:txBody>
          <a:bodyPr/>
          <a:lstStyle/>
          <a:p>
            <a:fld id="{BE01E683-4433-4F4C-A6DE-7B1339D308E7}" type="slidenum">
              <a:rPr lang="cs-CZ" smtClean="0"/>
              <a:t>41</a:t>
            </a:fld>
            <a:endParaRPr lang="cs-CZ"/>
          </a:p>
        </p:txBody>
      </p:sp>
    </p:spTree>
    <p:extLst>
      <p:ext uri="{BB962C8B-B14F-4D97-AF65-F5344CB8AC3E}">
        <p14:creationId xmlns:p14="http://schemas.microsoft.com/office/powerpoint/2010/main" val="3456806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3B5A-325B-F663-0C57-E08156B984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E94521-0F73-D6C9-B360-25E5C6AE83D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05631F-F4D6-43FD-4A6B-EB1B25F0EBF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48B15B-2DDA-5511-2F43-4E7FB618D31E}"/>
              </a:ext>
            </a:extLst>
          </p:cNvPr>
          <p:cNvSpPr>
            <a:spLocks noGrp="1"/>
          </p:cNvSpPr>
          <p:nvPr>
            <p:ph type="sldNum" sz="quarter" idx="5"/>
          </p:nvPr>
        </p:nvSpPr>
        <p:spPr/>
        <p:txBody>
          <a:bodyPr/>
          <a:lstStyle/>
          <a:p>
            <a:fld id="{BE01E683-4433-4F4C-A6DE-7B1339D308E7}" type="slidenum">
              <a:rPr lang="cs-CZ" smtClean="0"/>
              <a:t>42</a:t>
            </a:fld>
            <a:endParaRPr lang="cs-CZ"/>
          </a:p>
        </p:txBody>
      </p:sp>
    </p:spTree>
    <p:extLst>
      <p:ext uri="{BB962C8B-B14F-4D97-AF65-F5344CB8AC3E}">
        <p14:creationId xmlns:p14="http://schemas.microsoft.com/office/powerpoint/2010/main" val="67781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C4EA-FBC4-1B93-5BCC-54C41FAE2DD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DD4C6F5-C572-7C44-69AE-174E2FA9850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5A94CB-FB1C-E75C-774A-6F6BFBDDEA3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1A00167-7955-A0ED-04A1-43F50EE23897}"/>
              </a:ext>
            </a:extLst>
          </p:cNvPr>
          <p:cNvSpPr>
            <a:spLocks noGrp="1"/>
          </p:cNvSpPr>
          <p:nvPr>
            <p:ph type="sldNum" sz="quarter" idx="5"/>
          </p:nvPr>
        </p:nvSpPr>
        <p:spPr/>
        <p:txBody>
          <a:bodyPr/>
          <a:lstStyle/>
          <a:p>
            <a:fld id="{BE01E683-4433-4F4C-A6DE-7B1339D308E7}" type="slidenum">
              <a:rPr lang="cs-CZ" smtClean="0"/>
              <a:t>43</a:t>
            </a:fld>
            <a:endParaRPr lang="cs-CZ"/>
          </a:p>
        </p:txBody>
      </p:sp>
    </p:spTree>
    <p:extLst>
      <p:ext uri="{BB962C8B-B14F-4D97-AF65-F5344CB8AC3E}">
        <p14:creationId xmlns:p14="http://schemas.microsoft.com/office/powerpoint/2010/main" val="352125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6F03-5952-FBE9-EFB1-1D5E552547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6A5A59-F41E-AF53-7BE5-1A8EDA14F7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7B30EFD-100A-AA8C-C6F1-7ADC88264EB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A0FA56C-BD09-342C-0091-546E3049D145}"/>
              </a:ext>
            </a:extLst>
          </p:cNvPr>
          <p:cNvSpPr>
            <a:spLocks noGrp="1"/>
          </p:cNvSpPr>
          <p:nvPr>
            <p:ph type="sldNum" sz="quarter" idx="5"/>
          </p:nvPr>
        </p:nvSpPr>
        <p:spPr/>
        <p:txBody>
          <a:bodyPr/>
          <a:lstStyle/>
          <a:p>
            <a:fld id="{BE01E683-4433-4F4C-A6DE-7B1339D308E7}" type="slidenum">
              <a:rPr lang="cs-CZ" smtClean="0"/>
              <a:t>6</a:t>
            </a:fld>
            <a:endParaRPr lang="cs-CZ"/>
          </a:p>
        </p:txBody>
      </p:sp>
    </p:spTree>
    <p:extLst>
      <p:ext uri="{BB962C8B-B14F-4D97-AF65-F5344CB8AC3E}">
        <p14:creationId xmlns:p14="http://schemas.microsoft.com/office/powerpoint/2010/main" val="399824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6EA2D-AA62-4E51-2576-9121086990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C824D52-A924-890F-1685-B4AF60873F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955ECE-FB16-0EE1-4277-95E6563FB5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2DA19A9-4826-76CB-A413-D6924EF5B455}"/>
              </a:ext>
            </a:extLst>
          </p:cNvPr>
          <p:cNvSpPr>
            <a:spLocks noGrp="1"/>
          </p:cNvSpPr>
          <p:nvPr>
            <p:ph type="sldNum" sz="quarter" idx="5"/>
          </p:nvPr>
        </p:nvSpPr>
        <p:spPr/>
        <p:txBody>
          <a:bodyPr/>
          <a:lstStyle/>
          <a:p>
            <a:fld id="{BE01E683-4433-4F4C-A6DE-7B1339D308E7}" type="slidenum">
              <a:rPr lang="cs-CZ" smtClean="0"/>
              <a:t>44</a:t>
            </a:fld>
            <a:endParaRPr lang="cs-CZ"/>
          </a:p>
        </p:txBody>
      </p:sp>
    </p:spTree>
    <p:extLst>
      <p:ext uri="{BB962C8B-B14F-4D97-AF65-F5344CB8AC3E}">
        <p14:creationId xmlns:p14="http://schemas.microsoft.com/office/powerpoint/2010/main" val="386610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C218-5C35-2C0C-9089-38C78485C5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AE3BA81-2F73-2BE9-E5D8-CEACB6DCE47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548D654-FFC6-A654-F96D-21262B56571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BC9B9B2-5473-9CD8-CA09-DDDB7996C1DE}"/>
              </a:ext>
            </a:extLst>
          </p:cNvPr>
          <p:cNvSpPr>
            <a:spLocks noGrp="1"/>
          </p:cNvSpPr>
          <p:nvPr>
            <p:ph type="sldNum" sz="quarter" idx="5"/>
          </p:nvPr>
        </p:nvSpPr>
        <p:spPr/>
        <p:txBody>
          <a:bodyPr/>
          <a:lstStyle/>
          <a:p>
            <a:fld id="{BE01E683-4433-4F4C-A6DE-7B1339D308E7}" type="slidenum">
              <a:rPr lang="cs-CZ" smtClean="0"/>
              <a:t>45</a:t>
            </a:fld>
            <a:endParaRPr lang="cs-CZ"/>
          </a:p>
        </p:txBody>
      </p:sp>
    </p:spTree>
    <p:extLst>
      <p:ext uri="{BB962C8B-B14F-4D97-AF65-F5344CB8AC3E}">
        <p14:creationId xmlns:p14="http://schemas.microsoft.com/office/powerpoint/2010/main" val="2513117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0842-D0FD-1FBB-2714-9E047BD5048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B8B81F7-DCC5-F89E-20BA-0FCE1920BE1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3403FA6-6490-06BE-08A8-AE384EF4D00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72618E3-21E7-07C5-AF7D-CBFC684A1DC9}"/>
              </a:ext>
            </a:extLst>
          </p:cNvPr>
          <p:cNvSpPr>
            <a:spLocks noGrp="1"/>
          </p:cNvSpPr>
          <p:nvPr>
            <p:ph type="sldNum" sz="quarter" idx="5"/>
          </p:nvPr>
        </p:nvSpPr>
        <p:spPr/>
        <p:txBody>
          <a:bodyPr/>
          <a:lstStyle/>
          <a:p>
            <a:fld id="{BE01E683-4433-4F4C-A6DE-7B1339D308E7}" type="slidenum">
              <a:rPr lang="cs-CZ" smtClean="0"/>
              <a:t>46</a:t>
            </a:fld>
            <a:endParaRPr lang="cs-CZ"/>
          </a:p>
        </p:txBody>
      </p:sp>
    </p:spTree>
    <p:extLst>
      <p:ext uri="{BB962C8B-B14F-4D97-AF65-F5344CB8AC3E}">
        <p14:creationId xmlns:p14="http://schemas.microsoft.com/office/powerpoint/2010/main" val="205629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19F2-F164-C928-1CE0-928FF6203A6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09C31-FD9D-7681-D1A1-6DDB6331014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9DFA62-6AE0-6142-3759-44F0B547A0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DF86C50-BFEB-2F4B-613C-7AC88716DE59}"/>
              </a:ext>
            </a:extLst>
          </p:cNvPr>
          <p:cNvSpPr>
            <a:spLocks noGrp="1"/>
          </p:cNvSpPr>
          <p:nvPr>
            <p:ph type="sldNum" sz="quarter" idx="5"/>
          </p:nvPr>
        </p:nvSpPr>
        <p:spPr/>
        <p:txBody>
          <a:bodyPr/>
          <a:lstStyle/>
          <a:p>
            <a:fld id="{BE01E683-4433-4F4C-A6DE-7B1339D308E7}" type="slidenum">
              <a:rPr lang="cs-CZ" smtClean="0"/>
              <a:t>47</a:t>
            </a:fld>
            <a:endParaRPr lang="cs-CZ"/>
          </a:p>
        </p:txBody>
      </p:sp>
    </p:spTree>
    <p:extLst>
      <p:ext uri="{BB962C8B-B14F-4D97-AF65-F5344CB8AC3E}">
        <p14:creationId xmlns:p14="http://schemas.microsoft.com/office/powerpoint/2010/main" val="3501912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29B1-9B1D-ADD1-2C53-A560FBC75D9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4C0C616-CD45-7742-E51B-C95E3FAD8F5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50E5F25-B6D9-D113-105F-AFC02B68B0F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0DA223-8EDF-F5C3-A639-36CFCD124954}"/>
              </a:ext>
            </a:extLst>
          </p:cNvPr>
          <p:cNvSpPr>
            <a:spLocks noGrp="1"/>
          </p:cNvSpPr>
          <p:nvPr>
            <p:ph type="sldNum" sz="quarter" idx="5"/>
          </p:nvPr>
        </p:nvSpPr>
        <p:spPr/>
        <p:txBody>
          <a:bodyPr/>
          <a:lstStyle/>
          <a:p>
            <a:fld id="{BE01E683-4433-4F4C-A6DE-7B1339D308E7}" type="slidenum">
              <a:rPr lang="cs-CZ" smtClean="0"/>
              <a:t>48</a:t>
            </a:fld>
            <a:endParaRPr lang="cs-CZ"/>
          </a:p>
        </p:txBody>
      </p:sp>
    </p:spTree>
    <p:extLst>
      <p:ext uri="{BB962C8B-B14F-4D97-AF65-F5344CB8AC3E}">
        <p14:creationId xmlns:p14="http://schemas.microsoft.com/office/powerpoint/2010/main" val="872341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CBA6-ACBF-2242-0A6E-C1FE3341071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BA9C82-3440-DE41-3522-16B8F0A6C8B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72D089-5700-C34A-2694-8310CF825D5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9CF96E9-DACA-B0E6-D997-CF3A0EE5A0FF}"/>
              </a:ext>
            </a:extLst>
          </p:cNvPr>
          <p:cNvSpPr>
            <a:spLocks noGrp="1"/>
          </p:cNvSpPr>
          <p:nvPr>
            <p:ph type="sldNum" sz="quarter" idx="5"/>
          </p:nvPr>
        </p:nvSpPr>
        <p:spPr/>
        <p:txBody>
          <a:bodyPr/>
          <a:lstStyle/>
          <a:p>
            <a:fld id="{BE01E683-4433-4F4C-A6DE-7B1339D308E7}" type="slidenum">
              <a:rPr lang="cs-CZ" smtClean="0"/>
              <a:t>49</a:t>
            </a:fld>
            <a:endParaRPr lang="cs-CZ"/>
          </a:p>
        </p:txBody>
      </p:sp>
    </p:spTree>
    <p:extLst>
      <p:ext uri="{BB962C8B-B14F-4D97-AF65-F5344CB8AC3E}">
        <p14:creationId xmlns:p14="http://schemas.microsoft.com/office/powerpoint/2010/main" val="3481625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7BFD-4D01-46FA-F768-C383B4B5BA9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3A7EADF-5D22-BF97-2503-EFDE09D248E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065DDFA-6DC1-54CE-456C-AF2A51CAF3C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4EAC2CF-2358-AE1D-1E51-F4483DEB9944}"/>
              </a:ext>
            </a:extLst>
          </p:cNvPr>
          <p:cNvSpPr>
            <a:spLocks noGrp="1"/>
          </p:cNvSpPr>
          <p:nvPr>
            <p:ph type="sldNum" sz="quarter" idx="5"/>
          </p:nvPr>
        </p:nvSpPr>
        <p:spPr/>
        <p:txBody>
          <a:bodyPr/>
          <a:lstStyle/>
          <a:p>
            <a:fld id="{BE01E683-4433-4F4C-A6DE-7B1339D308E7}" type="slidenum">
              <a:rPr lang="cs-CZ" smtClean="0"/>
              <a:t>51</a:t>
            </a:fld>
            <a:endParaRPr lang="cs-CZ"/>
          </a:p>
        </p:txBody>
      </p:sp>
    </p:spTree>
    <p:extLst>
      <p:ext uri="{BB962C8B-B14F-4D97-AF65-F5344CB8AC3E}">
        <p14:creationId xmlns:p14="http://schemas.microsoft.com/office/powerpoint/2010/main" val="1937014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D155-A920-2A6D-4A4A-9EE75098B87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833169A-FD0B-E395-181B-3664C96BAD4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A0B189-12DB-2825-29B4-1F6E8C27BED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821884-230A-4FBA-1363-59F7000EEBAA}"/>
              </a:ext>
            </a:extLst>
          </p:cNvPr>
          <p:cNvSpPr>
            <a:spLocks noGrp="1"/>
          </p:cNvSpPr>
          <p:nvPr>
            <p:ph type="sldNum" sz="quarter" idx="5"/>
          </p:nvPr>
        </p:nvSpPr>
        <p:spPr/>
        <p:txBody>
          <a:bodyPr/>
          <a:lstStyle/>
          <a:p>
            <a:fld id="{BE01E683-4433-4F4C-A6DE-7B1339D308E7}" type="slidenum">
              <a:rPr lang="cs-CZ" smtClean="0"/>
              <a:t>52</a:t>
            </a:fld>
            <a:endParaRPr lang="cs-CZ"/>
          </a:p>
        </p:txBody>
      </p:sp>
    </p:spTree>
    <p:extLst>
      <p:ext uri="{BB962C8B-B14F-4D97-AF65-F5344CB8AC3E}">
        <p14:creationId xmlns:p14="http://schemas.microsoft.com/office/powerpoint/2010/main" val="3821360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F6E6D-DC66-3E91-A772-99DF6876726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8CC4BDF-EAF5-29B4-A9FA-511E07B5840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6443A32-086D-45D6-7365-AD69C927AE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2CDD81-1B31-B438-54FC-65D9F34DD9F9}"/>
              </a:ext>
            </a:extLst>
          </p:cNvPr>
          <p:cNvSpPr>
            <a:spLocks noGrp="1"/>
          </p:cNvSpPr>
          <p:nvPr>
            <p:ph type="sldNum" sz="quarter" idx="5"/>
          </p:nvPr>
        </p:nvSpPr>
        <p:spPr/>
        <p:txBody>
          <a:bodyPr/>
          <a:lstStyle/>
          <a:p>
            <a:fld id="{BE01E683-4433-4F4C-A6DE-7B1339D308E7}" type="slidenum">
              <a:rPr lang="cs-CZ" smtClean="0"/>
              <a:t>53</a:t>
            </a:fld>
            <a:endParaRPr lang="cs-CZ"/>
          </a:p>
        </p:txBody>
      </p:sp>
    </p:spTree>
    <p:extLst>
      <p:ext uri="{BB962C8B-B14F-4D97-AF65-F5344CB8AC3E}">
        <p14:creationId xmlns:p14="http://schemas.microsoft.com/office/powerpoint/2010/main" val="407923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18CEF-09F0-9799-0B06-71584E0176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91CB84-289C-6F19-CAD1-C4969E7632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9975407-D0EE-D6C5-4A4D-E15C3FE88C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8DD46AC-CA46-27EE-C4E1-05E03999FF04}"/>
              </a:ext>
            </a:extLst>
          </p:cNvPr>
          <p:cNvSpPr>
            <a:spLocks noGrp="1"/>
          </p:cNvSpPr>
          <p:nvPr>
            <p:ph type="sldNum" sz="quarter" idx="5"/>
          </p:nvPr>
        </p:nvSpPr>
        <p:spPr/>
        <p:txBody>
          <a:bodyPr/>
          <a:lstStyle/>
          <a:p>
            <a:fld id="{BE01E683-4433-4F4C-A6DE-7B1339D308E7}" type="slidenum">
              <a:rPr lang="cs-CZ" smtClean="0"/>
              <a:t>54</a:t>
            </a:fld>
            <a:endParaRPr lang="cs-CZ"/>
          </a:p>
        </p:txBody>
      </p:sp>
    </p:spTree>
    <p:extLst>
      <p:ext uri="{BB962C8B-B14F-4D97-AF65-F5344CB8AC3E}">
        <p14:creationId xmlns:p14="http://schemas.microsoft.com/office/powerpoint/2010/main" val="31935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2FDD0-FD3B-467C-A30E-EF1A068CD7B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77FDABE-771F-6602-DF15-8463EED0198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98E98D-33B3-74DA-18C7-592BB98CFB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B8CB783-F013-6717-B4F0-20C832456B29}"/>
              </a:ext>
            </a:extLst>
          </p:cNvPr>
          <p:cNvSpPr>
            <a:spLocks noGrp="1"/>
          </p:cNvSpPr>
          <p:nvPr>
            <p:ph type="sldNum" sz="quarter" idx="5"/>
          </p:nvPr>
        </p:nvSpPr>
        <p:spPr/>
        <p:txBody>
          <a:bodyPr/>
          <a:lstStyle/>
          <a:p>
            <a:fld id="{BE01E683-4433-4F4C-A6DE-7B1339D308E7}" type="slidenum">
              <a:rPr lang="cs-CZ" smtClean="0"/>
              <a:t>7</a:t>
            </a:fld>
            <a:endParaRPr lang="cs-CZ"/>
          </a:p>
        </p:txBody>
      </p:sp>
    </p:spTree>
    <p:extLst>
      <p:ext uri="{BB962C8B-B14F-4D97-AF65-F5344CB8AC3E}">
        <p14:creationId xmlns:p14="http://schemas.microsoft.com/office/powerpoint/2010/main" val="3644406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3A07-4AF8-127B-ABFA-DACB672BAEC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79C659-00F3-EE5F-4E09-700D822938E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E6BED59-ECF3-AF7B-5070-F2365852F0F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D236B5-B066-D8C9-97B8-E5159FE190FE}"/>
              </a:ext>
            </a:extLst>
          </p:cNvPr>
          <p:cNvSpPr>
            <a:spLocks noGrp="1"/>
          </p:cNvSpPr>
          <p:nvPr>
            <p:ph type="sldNum" sz="quarter" idx="5"/>
          </p:nvPr>
        </p:nvSpPr>
        <p:spPr/>
        <p:txBody>
          <a:bodyPr/>
          <a:lstStyle/>
          <a:p>
            <a:fld id="{BE01E683-4433-4F4C-A6DE-7B1339D308E7}" type="slidenum">
              <a:rPr lang="cs-CZ" smtClean="0"/>
              <a:t>55</a:t>
            </a:fld>
            <a:endParaRPr lang="cs-CZ"/>
          </a:p>
        </p:txBody>
      </p:sp>
    </p:spTree>
    <p:extLst>
      <p:ext uri="{BB962C8B-B14F-4D97-AF65-F5344CB8AC3E}">
        <p14:creationId xmlns:p14="http://schemas.microsoft.com/office/powerpoint/2010/main" val="322961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6520-77ED-3FA5-2965-824706801F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B9EB0F-AA04-ACF5-1D56-3E9077DF3C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4792E2-3710-F128-E8E3-38668CFFAFE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0DF6A32-35A1-9456-3CF5-91064201E8FE}"/>
              </a:ext>
            </a:extLst>
          </p:cNvPr>
          <p:cNvSpPr>
            <a:spLocks noGrp="1"/>
          </p:cNvSpPr>
          <p:nvPr>
            <p:ph type="sldNum" sz="quarter" idx="5"/>
          </p:nvPr>
        </p:nvSpPr>
        <p:spPr/>
        <p:txBody>
          <a:bodyPr/>
          <a:lstStyle/>
          <a:p>
            <a:fld id="{BE01E683-4433-4F4C-A6DE-7B1339D308E7}" type="slidenum">
              <a:rPr lang="cs-CZ" smtClean="0"/>
              <a:t>56</a:t>
            </a:fld>
            <a:endParaRPr lang="cs-CZ"/>
          </a:p>
        </p:txBody>
      </p:sp>
    </p:spTree>
    <p:extLst>
      <p:ext uri="{BB962C8B-B14F-4D97-AF65-F5344CB8AC3E}">
        <p14:creationId xmlns:p14="http://schemas.microsoft.com/office/powerpoint/2010/main" val="955012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13A3-3181-A49B-EAB0-445306557D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845FDB-5655-6334-83B6-2F5DC814B5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BD817A-108A-01B5-0041-FDB1155236F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D5CA3C5-CCC1-9206-5DF0-C6242155588F}"/>
              </a:ext>
            </a:extLst>
          </p:cNvPr>
          <p:cNvSpPr>
            <a:spLocks noGrp="1"/>
          </p:cNvSpPr>
          <p:nvPr>
            <p:ph type="sldNum" sz="quarter" idx="5"/>
          </p:nvPr>
        </p:nvSpPr>
        <p:spPr/>
        <p:txBody>
          <a:bodyPr/>
          <a:lstStyle/>
          <a:p>
            <a:fld id="{BE01E683-4433-4F4C-A6DE-7B1339D308E7}" type="slidenum">
              <a:rPr lang="cs-CZ" smtClean="0"/>
              <a:t>57</a:t>
            </a:fld>
            <a:endParaRPr lang="cs-CZ"/>
          </a:p>
        </p:txBody>
      </p:sp>
    </p:spTree>
    <p:extLst>
      <p:ext uri="{BB962C8B-B14F-4D97-AF65-F5344CB8AC3E}">
        <p14:creationId xmlns:p14="http://schemas.microsoft.com/office/powerpoint/2010/main" val="1294717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5387-D38E-D4F8-26D0-CAE0AC5B85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92F9CE-4838-1BEB-4EED-D986D4DC5B6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41E7D8-8BD7-FD90-AE50-709947D42E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4D8BF6-C784-F711-77BF-BE7C06956194}"/>
              </a:ext>
            </a:extLst>
          </p:cNvPr>
          <p:cNvSpPr>
            <a:spLocks noGrp="1"/>
          </p:cNvSpPr>
          <p:nvPr>
            <p:ph type="sldNum" sz="quarter" idx="5"/>
          </p:nvPr>
        </p:nvSpPr>
        <p:spPr/>
        <p:txBody>
          <a:bodyPr/>
          <a:lstStyle/>
          <a:p>
            <a:fld id="{BE01E683-4433-4F4C-A6DE-7B1339D308E7}" type="slidenum">
              <a:rPr lang="cs-CZ" smtClean="0"/>
              <a:t>58</a:t>
            </a:fld>
            <a:endParaRPr lang="cs-CZ"/>
          </a:p>
        </p:txBody>
      </p:sp>
    </p:spTree>
    <p:extLst>
      <p:ext uri="{BB962C8B-B14F-4D97-AF65-F5344CB8AC3E}">
        <p14:creationId xmlns:p14="http://schemas.microsoft.com/office/powerpoint/2010/main" val="3223238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394A-2963-DCD0-3D60-4C8BD3AF790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782F8E-BFF5-8CE8-7472-8F12BCA6C71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8363A3-D6BF-6ABC-B8FE-FA281CD1CC0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83FE7-45FB-1BC6-3ACD-17951CE42CAE}"/>
              </a:ext>
            </a:extLst>
          </p:cNvPr>
          <p:cNvSpPr>
            <a:spLocks noGrp="1"/>
          </p:cNvSpPr>
          <p:nvPr>
            <p:ph type="sldNum" sz="quarter" idx="5"/>
          </p:nvPr>
        </p:nvSpPr>
        <p:spPr/>
        <p:txBody>
          <a:bodyPr/>
          <a:lstStyle/>
          <a:p>
            <a:fld id="{BE01E683-4433-4F4C-A6DE-7B1339D308E7}" type="slidenum">
              <a:rPr lang="cs-CZ" smtClean="0"/>
              <a:t>59</a:t>
            </a:fld>
            <a:endParaRPr lang="cs-CZ"/>
          </a:p>
        </p:txBody>
      </p:sp>
    </p:spTree>
    <p:extLst>
      <p:ext uri="{BB962C8B-B14F-4D97-AF65-F5344CB8AC3E}">
        <p14:creationId xmlns:p14="http://schemas.microsoft.com/office/powerpoint/2010/main" val="4195433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ACDA-139F-5552-122D-B19D2C22A4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3A15DE-493E-A020-CDE4-AE32A7AAD7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087ECC-8A8E-F28C-8ACC-15CA005BF4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C7CD1A6-6E94-3BDF-6F8E-57770D228651}"/>
              </a:ext>
            </a:extLst>
          </p:cNvPr>
          <p:cNvSpPr>
            <a:spLocks noGrp="1"/>
          </p:cNvSpPr>
          <p:nvPr>
            <p:ph type="sldNum" sz="quarter" idx="5"/>
          </p:nvPr>
        </p:nvSpPr>
        <p:spPr/>
        <p:txBody>
          <a:bodyPr/>
          <a:lstStyle/>
          <a:p>
            <a:fld id="{BE01E683-4433-4F4C-A6DE-7B1339D308E7}" type="slidenum">
              <a:rPr lang="cs-CZ" smtClean="0"/>
              <a:t>61</a:t>
            </a:fld>
            <a:endParaRPr lang="cs-CZ"/>
          </a:p>
        </p:txBody>
      </p:sp>
    </p:spTree>
    <p:extLst>
      <p:ext uri="{BB962C8B-B14F-4D97-AF65-F5344CB8AC3E}">
        <p14:creationId xmlns:p14="http://schemas.microsoft.com/office/powerpoint/2010/main" val="3675883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932D9-A061-AB13-1DAB-D13501FD485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9E17D4-0395-E9C4-BD7E-1B7F0C07950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FAEBD24-60CC-58C7-A2DD-4459F8916A6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97E38CD-DB29-0C2A-9418-1A29673A517C}"/>
              </a:ext>
            </a:extLst>
          </p:cNvPr>
          <p:cNvSpPr>
            <a:spLocks noGrp="1"/>
          </p:cNvSpPr>
          <p:nvPr>
            <p:ph type="sldNum" sz="quarter" idx="5"/>
          </p:nvPr>
        </p:nvSpPr>
        <p:spPr/>
        <p:txBody>
          <a:bodyPr/>
          <a:lstStyle/>
          <a:p>
            <a:fld id="{BE01E683-4433-4F4C-A6DE-7B1339D308E7}" type="slidenum">
              <a:rPr lang="cs-CZ" smtClean="0"/>
              <a:t>62</a:t>
            </a:fld>
            <a:endParaRPr lang="cs-CZ"/>
          </a:p>
        </p:txBody>
      </p:sp>
    </p:spTree>
    <p:extLst>
      <p:ext uri="{BB962C8B-B14F-4D97-AF65-F5344CB8AC3E}">
        <p14:creationId xmlns:p14="http://schemas.microsoft.com/office/powerpoint/2010/main" val="3999868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BC96-A958-3A73-58EA-D397EDF8076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0022D81-928F-2884-1B0E-D5A06D5ACD0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6CC535-7F93-BFDB-9C59-791B00E26C6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A6C944D-60F8-5530-A531-956A771C5917}"/>
              </a:ext>
            </a:extLst>
          </p:cNvPr>
          <p:cNvSpPr>
            <a:spLocks noGrp="1"/>
          </p:cNvSpPr>
          <p:nvPr>
            <p:ph type="sldNum" sz="quarter" idx="5"/>
          </p:nvPr>
        </p:nvSpPr>
        <p:spPr/>
        <p:txBody>
          <a:bodyPr/>
          <a:lstStyle/>
          <a:p>
            <a:fld id="{BE01E683-4433-4F4C-A6DE-7B1339D308E7}" type="slidenum">
              <a:rPr lang="cs-CZ" smtClean="0"/>
              <a:t>63</a:t>
            </a:fld>
            <a:endParaRPr lang="cs-CZ"/>
          </a:p>
        </p:txBody>
      </p:sp>
    </p:spTree>
    <p:extLst>
      <p:ext uri="{BB962C8B-B14F-4D97-AF65-F5344CB8AC3E}">
        <p14:creationId xmlns:p14="http://schemas.microsoft.com/office/powerpoint/2010/main" val="1512478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E471-9341-8062-37D4-3F9223078B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4A4CF6E-BCDA-8530-2091-AEB55A6BF2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B0FAFF-6328-24ED-C95E-51CF4F0D73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7816D13-C513-0834-452C-1B9BB61A9D78}"/>
              </a:ext>
            </a:extLst>
          </p:cNvPr>
          <p:cNvSpPr>
            <a:spLocks noGrp="1"/>
          </p:cNvSpPr>
          <p:nvPr>
            <p:ph type="sldNum" sz="quarter" idx="5"/>
          </p:nvPr>
        </p:nvSpPr>
        <p:spPr/>
        <p:txBody>
          <a:bodyPr/>
          <a:lstStyle/>
          <a:p>
            <a:fld id="{BE01E683-4433-4F4C-A6DE-7B1339D308E7}" type="slidenum">
              <a:rPr lang="cs-CZ" smtClean="0"/>
              <a:t>64</a:t>
            </a:fld>
            <a:endParaRPr lang="cs-CZ"/>
          </a:p>
        </p:txBody>
      </p:sp>
    </p:spTree>
    <p:extLst>
      <p:ext uri="{BB962C8B-B14F-4D97-AF65-F5344CB8AC3E}">
        <p14:creationId xmlns:p14="http://schemas.microsoft.com/office/powerpoint/2010/main" val="500532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8F8-618A-3547-5B93-E82F8D3720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2803371-EB47-259A-D29F-084B051CA24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DC54C2-33B3-A2BC-DC8E-ADE24E237DB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B8BB91C-D3A1-9754-1230-EB64082F3E01}"/>
              </a:ext>
            </a:extLst>
          </p:cNvPr>
          <p:cNvSpPr>
            <a:spLocks noGrp="1"/>
          </p:cNvSpPr>
          <p:nvPr>
            <p:ph type="sldNum" sz="quarter" idx="5"/>
          </p:nvPr>
        </p:nvSpPr>
        <p:spPr/>
        <p:txBody>
          <a:bodyPr/>
          <a:lstStyle/>
          <a:p>
            <a:fld id="{BE01E683-4433-4F4C-A6DE-7B1339D308E7}" type="slidenum">
              <a:rPr lang="cs-CZ" smtClean="0"/>
              <a:t>65</a:t>
            </a:fld>
            <a:endParaRPr lang="cs-CZ"/>
          </a:p>
        </p:txBody>
      </p:sp>
    </p:spTree>
    <p:extLst>
      <p:ext uri="{BB962C8B-B14F-4D97-AF65-F5344CB8AC3E}">
        <p14:creationId xmlns:p14="http://schemas.microsoft.com/office/powerpoint/2010/main" val="201695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1EF2C-5A31-DBAD-E0D8-837BDF43D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FB183D3-3865-A629-ABCE-B15D155E9C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60A553D-786B-7EEE-4288-443DFC29B6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6A19ABE-2A1F-F3C2-84C4-BF77DCD92974}"/>
              </a:ext>
            </a:extLst>
          </p:cNvPr>
          <p:cNvSpPr>
            <a:spLocks noGrp="1"/>
          </p:cNvSpPr>
          <p:nvPr>
            <p:ph type="sldNum" sz="quarter" idx="5"/>
          </p:nvPr>
        </p:nvSpPr>
        <p:spPr/>
        <p:txBody>
          <a:bodyPr/>
          <a:lstStyle/>
          <a:p>
            <a:fld id="{BE01E683-4433-4F4C-A6DE-7B1339D308E7}" type="slidenum">
              <a:rPr lang="cs-CZ" smtClean="0"/>
              <a:t>8</a:t>
            </a:fld>
            <a:endParaRPr lang="cs-CZ"/>
          </a:p>
        </p:txBody>
      </p:sp>
    </p:spTree>
    <p:extLst>
      <p:ext uri="{BB962C8B-B14F-4D97-AF65-F5344CB8AC3E}">
        <p14:creationId xmlns:p14="http://schemas.microsoft.com/office/powerpoint/2010/main" val="2016346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036-07B6-DA87-1CC5-6FDF0DA007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BAB0E94-4E90-94DD-4009-59EAD78597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C561B1-6292-96DB-D3BF-4DEBA93EF9D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ED8D129-6FC4-9133-9DBB-37718B6629B2}"/>
              </a:ext>
            </a:extLst>
          </p:cNvPr>
          <p:cNvSpPr>
            <a:spLocks noGrp="1"/>
          </p:cNvSpPr>
          <p:nvPr>
            <p:ph type="sldNum" sz="quarter" idx="5"/>
          </p:nvPr>
        </p:nvSpPr>
        <p:spPr/>
        <p:txBody>
          <a:bodyPr/>
          <a:lstStyle/>
          <a:p>
            <a:fld id="{BE01E683-4433-4F4C-A6DE-7B1339D308E7}" type="slidenum">
              <a:rPr lang="cs-CZ" smtClean="0"/>
              <a:t>66</a:t>
            </a:fld>
            <a:endParaRPr lang="cs-CZ"/>
          </a:p>
        </p:txBody>
      </p:sp>
    </p:spTree>
    <p:extLst>
      <p:ext uri="{BB962C8B-B14F-4D97-AF65-F5344CB8AC3E}">
        <p14:creationId xmlns:p14="http://schemas.microsoft.com/office/powerpoint/2010/main" val="27529514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DCAB-1C66-A851-1EDB-6B964B2591F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92AEB2-44FA-2271-4590-BFB913312FF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1B824B-6A79-88C5-C8B0-D2872E01B37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D32B722-D550-231B-DF96-0D8070C617AE}"/>
              </a:ext>
            </a:extLst>
          </p:cNvPr>
          <p:cNvSpPr>
            <a:spLocks noGrp="1"/>
          </p:cNvSpPr>
          <p:nvPr>
            <p:ph type="sldNum" sz="quarter" idx="5"/>
          </p:nvPr>
        </p:nvSpPr>
        <p:spPr/>
        <p:txBody>
          <a:bodyPr/>
          <a:lstStyle/>
          <a:p>
            <a:fld id="{BE01E683-4433-4F4C-A6DE-7B1339D308E7}" type="slidenum">
              <a:rPr lang="cs-CZ" smtClean="0"/>
              <a:t>67</a:t>
            </a:fld>
            <a:endParaRPr lang="cs-CZ"/>
          </a:p>
        </p:txBody>
      </p:sp>
    </p:spTree>
    <p:extLst>
      <p:ext uri="{BB962C8B-B14F-4D97-AF65-F5344CB8AC3E}">
        <p14:creationId xmlns:p14="http://schemas.microsoft.com/office/powerpoint/2010/main" val="1791455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869D-EEC0-F440-3BC4-7A36FB268A9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108696-4A71-B30A-D293-9D22B88E1D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85F2AD-AED6-DDE3-0CF4-26C9D3B69C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54CE68-96AC-55F2-B175-76EC87E94E0A}"/>
              </a:ext>
            </a:extLst>
          </p:cNvPr>
          <p:cNvSpPr>
            <a:spLocks noGrp="1"/>
          </p:cNvSpPr>
          <p:nvPr>
            <p:ph type="sldNum" sz="quarter" idx="5"/>
          </p:nvPr>
        </p:nvSpPr>
        <p:spPr/>
        <p:txBody>
          <a:bodyPr/>
          <a:lstStyle/>
          <a:p>
            <a:fld id="{BE01E683-4433-4F4C-A6DE-7B1339D308E7}" type="slidenum">
              <a:rPr lang="cs-CZ" smtClean="0"/>
              <a:t>68</a:t>
            </a:fld>
            <a:endParaRPr lang="cs-CZ"/>
          </a:p>
        </p:txBody>
      </p:sp>
    </p:spTree>
    <p:extLst>
      <p:ext uri="{BB962C8B-B14F-4D97-AF65-F5344CB8AC3E}">
        <p14:creationId xmlns:p14="http://schemas.microsoft.com/office/powerpoint/2010/main" val="772153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F529-56A2-660C-E3C7-7FD7E254F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E0BC504-0550-1FD6-12C2-FB13B33A53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244FE28-531E-B24B-EA6B-C503639C145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6D8B45-A9A2-4DA0-9E62-E4E761BEDC8E}"/>
              </a:ext>
            </a:extLst>
          </p:cNvPr>
          <p:cNvSpPr>
            <a:spLocks noGrp="1"/>
          </p:cNvSpPr>
          <p:nvPr>
            <p:ph type="sldNum" sz="quarter" idx="5"/>
          </p:nvPr>
        </p:nvSpPr>
        <p:spPr/>
        <p:txBody>
          <a:bodyPr/>
          <a:lstStyle/>
          <a:p>
            <a:fld id="{BE01E683-4433-4F4C-A6DE-7B1339D308E7}" type="slidenum">
              <a:rPr lang="cs-CZ" smtClean="0"/>
              <a:t>69</a:t>
            </a:fld>
            <a:endParaRPr lang="cs-CZ"/>
          </a:p>
        </p:txBody>
      </p:sp>
    </p:spTree>
    <p:extLst>
      <p:ext uri="{BB962C8B-B14F-4D97-AF65-F5344CB8AC3E}">
        <p14:creationId xmlns:p14="http://schemas.microsoft.com/office/powerpoint/2010/main" val="10079920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6F64-A324-7E64-276D-7C42100C01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9142F3-5F50-BD75-EA24-EEB086D6640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913C9B-44C7-B3B6-F5EA-54FE04F031E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64B7891-7FCC-762A-580D-B29D73016037}"/>
              </a:ext>
            </a:extLst>
          </p:cNvPr>
          <p:cNvSpPr>
            <a:spLocks noGrp="1"/>
          </p:cNvSpPr>
          <p:nvPr>
            <p:ph type="sldNum" sz="quarter" idx="5"/>
          </p:nvPr>
        </p:nvSpPr>
        <p:spPr/>
        <p:txBody>
          <a:bodyPr/>
          <a:lstStyle/>
          <a:p>
            <a:fld id="{BE01E683-4433-4F4C-A6DE-7B1339D308E7}" type="slidenum">
              <a:rPr lang="cs-CZ" smtClean="0"/>
              <a:t>70</a:t>
            </a:fld>
            <a:endParaRPr lang="cs-CZ"/>
          </a:p>
        </p:txBody>
      </p:sp>
    </p:spTree>
    <p:extLst>
      <p:ext uri="{BB962C8B-B14F-4D97-AF65-F5344CB8AC3E}">
        <p14:creationId xmlns:p14="http://schemas.microsoft.com/office/powerpoint/2010/main" val="3007094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CA15-553A-D6E4-A306-8306418105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BE414D0-CD5D-7C75-B01F-006D98B5E83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87BDD85-9FE4-D717-4707-DA035682E22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427CAAC-901D-579C-FD80-57EA98A34FF2}"/>
              </a:ext>
            </a:extLst>
          </p:cNvPr>
          <p:cNvSpPr>
            <a:spLocks noGrp="1"/>
          </p:cNvSpPr>
          <p:nvPr>
            <p:ph type="sldNum" sz="quarter" idx="5"/>
          </p:nvPr>
        </p:nvSpPr>
        <p:spPr/>
        <p:txBody>
          <a:bodyPr/>
          <a:lstStyle/>
          <a:p>
            <a:fld id="{BE01E683-4433-4F4C-A6DE-7B1339D308E7}" type="slidenum">
              <a:rPr lang="cs-CZ" smtClean="0"/>
              <a:t>73</a:t>
            </a:fld>
            <a:endParaRPr lang="cs-CZ"/>
          </a:p>
        </p:txBody>
      </p:sp>
    </p:spTree>
    <p:extLst>
      <p:ext uri="{BB962C8B-B14F-4D97-AF65-F5344CB8AC3E}">
        <p14:creationId xmlns:p14="http://schemas.microsoft.com/office/powerpoint/2010/main" val="2168704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AE7B2-6657-5F01-42EC-6D8E5CFA3AD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5A33799-AFB7-790A-5166-2C4F4249B1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DA2E96B-6581-7067-1A04-8754B7A2D43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07BA038-0D41-0B53-AFD5-9F54E8A79411}"/>
              </a:ext>
            </a:extLst>
          </p:cNvPr>
          <p:cNvSpPr>
            <a:spLocks noGrp="1"/>
          </p:cNvSpPr>
          <p:nvPr>
            <p:ph type="sldNum" sz="quarter" idx="5"/>
          </p:nvPr>
        </p:nvSpPr>
        <p:spPr/>
        <p:txBody>
          <a:bodyPr/>
          <a:lstStyle/>
          <a:p>
            <a:fld id="{BE01E683-4433-4F4C-A6DE-7B1339D308E7}" type="slidenum">
              <a:rPr lang="cs-CZ" smtClean="0"/>
              <a:t>75</a:t>
            </a:fld>
            <a:endParaRPr lang="cs-CZ"/>
          </a:p>
        </p:txBody>
      </p:sp>
    </p:spTree>
    <p:extLst>
      <p:ext uri="{BB962C8B-B14F-4D97-AF65-F5344CB8AC3E}">
        <p14:creationId xmlns:p14="http://schemas.microsoft.com/office/powerpoint/2010/main" val="36942237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36A2-6534-F7D2-B978-787C652A8AB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32FB87-0A90-03BA-1D6A-F255315FFE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0A85483-27EC-E4EE-58FA-CBA268792C3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A6D2856-1E0B-93CE-DD2F-960BBC3A587C}"/>
              </a:ext>
            </a:extLst>
          </p:cNvPr>
          <p:cNvSpPr>
            <a:spLocks noGrp="1"/>
          </p:cNvSpPr>
          <p:nvPr>
            <p:ph type="sldNum" sz="quarter" idx="5"/>
          </p:nvPr>
        </p:nvSpPr>
        <p:spPr/>
        <p:txBody>
          <a:bodyPr/>
          <a:lstStyle/>
          <a:p>
            <a:fld id="{BE01E683-4433-4F4C-A6DE-7B1339D308E7}" type="slidenum">
              <a:rPr lang="cs-CZ" smtClean="0"/>
              <a:t>76</a:t>
            </a:fld>
            <a:endParaRPr lang="cs-CZ"/>
          </a:p>
        </p:txBody>
      </p:sp>
    </p:spTree>
    <p:extLst>
      <p:ext uri="{BB962C8B-B14F-4D97-AF65-F5344CB8AC3E}">
        <p14:creationId xmlns:p14="http://schemas.microsoft.com/office/powerpoint/2010/main" val="542935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E9576-1895-7DC7-B7CA-C992A532A0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976D8B-B1EE-25B6-0679-476B0E3505F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BCC264-8675-3B80-E445-235E542A55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989BBEA-1B08-107E-5885-872A5CD070CF}"/>
              </a:ext>
            </a:extLst>
          </p:cNvPr>
          <p:cNvSpPr>
            <a:spLocks noGrp="1"/>
          </p:cNvSpPr>
          <p:nvPr>
            <p:ph type="sldNum" sz="quarter" idx="5"/>
          </p:nvPr>
        </p:nvSpPr>
        <p:spPr/>
        <p:txBody>
          <a:bodyPr/>
          <a:lstStyle/>
          <a:p>
            <a:fld id="{BE01E683-4433-4F4C-A6DE-7B1339D308E7}" type="slidenum">
              <a:rPr lang="cs-CZ" smtClean="0"/>
              <a:t>77</a:t>
            </a:fld>
            <a:endParaRPr lang="cs-CZ"/>
          </a:p>
        </p:txBody>
      </p:sp>
    </p:spTree>
    <p:extLst>
      <p:ext uri="{BB962C8B-B14F-4D97-AF65-F5344CB8AC3E}">
        <p14:creationId xmlns:p14="http://schemas.microsoft.com/office/powerpoint/2010/main" val="33249630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AE1F-D08F-CD6A-AE9B-3824878D06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92836EC-354B-D581-F64A-FB227F27C52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FB3886-2C29-059B-A2E5-3B3D63C0B5F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C25465E-C83D-37F7-5B80-5109DD712614}"/>
              </a:ext>
            </a:extLst>
          </p:cNvPr>
          <p:cNvSpPr>
            <a:spLocks noGrp="1"/>
          </p:cNvSpPr>
          <p:nvPr>
            <p:ph type="sldNum" sz="quarter" idx="5"/>
          </p:nvPr>
        </p:nvSpPr>
        <p:spPr/>
        <p:txBody>
          <a:bodyPr/>
          <a:lstStyle/>
          <a:p>
            <a:fld id="{BE01E683-4433-4F4C-A6DE-7B1339D308E7}" type="slidenum">
              <a:rPr lang="cs-CZ" smtClean="0"/>
              <a:t>78</a:t>
            </a:fld>
            <a:endParaRPr lang="cs-CZ"/>
          </a:p>
        </p:txBody>
      </p:sp>
    </p:spTree>
    <p:extLst>
      <p:ext uri="{BB962C8B-B14F-4D97-AF65-F5344CB8AC3E}">
        <p14:creationId xmlns:p14="http://schemas.microsoft.com/office/powerpoint/2010/main" val="41065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55A8-06FE-5071-1EE9-3849ED3F12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F6FC964-1030-F519-71A1-5D2FC3C75C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4F1AE8-4DAF-EBEA-3AE9-4870315B01C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299A92B-3091-C41B-4FC9-F1616F93C852}"/>
              </a:ext>
            </a:extLst>
          </p:cNvPr>
          <p:cNvSpPr>
            <a:spLocks noGrp="1"/>
          </p:cNvSpPr>
          <p:nvPr>
            <p:ph type="sldNum" sz="quarter" idx="5"/>
          </p:nvPr>
        </p:nvSpPr>
        <p:spPr/>
        <p:txBody>
          <a:bodyPr/>
          <a:lstStyle/>
          <a:p>
            <a:fld id="{BE01E683-4433-4F4C-A6DE-7B1339D308E7}" type="slidenum">
              <a:rPr lang="cs-CZ" smtClean="0"/>
              <a:t>9</a:t>
            </a:fld>
            <a:endParaRPr lang="cs-CZ"/>
          </a:p>
        </p:txBody>
      </p:sp>
    </p:spTree>
    <p:extLst>
      <p:ext uri="{BB962C8B-B14F-4D97-AF65-F5344CB8AC3E}">
        <p14:creationId xmlns:p14="http://schemas.microsoft.com/office/powerpoint/2010/main" val="38549599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EBD5-243A-AF23-D1F0-586F379D9B8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8B52E5E-CDF3-A31A-1353-F62671F6CDE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700391-ECA4-930E-5675-8E9AD0F4EC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EF0DE3-6BC3-E0D1-B15B-8C2BB288C39D}"/>
              </a:ext>
            </a:extLst>
          </p:cNvPr>
          <p:cNvSpPr>
            <a:spLocks noGrp="1"/>
          </p:cNvSpPr>
          <p:nvPr>
            <p:ph type="sldNum" sz="quarter" idx="5"/>
          </p:nvPr>
        </p:nvSpPr>
        <p:spPr/>
        <p:txBody>
          <a:bodyPr/>
          <a:lstStyle/>
          <a:p>
            <a:fld id="{BE01E683-4433-4F4C-A6DE-7B1339D308E7}" type="slidenum">
              <a:rPr lang="cs-CZ" smtClean="0"/>
              <a:t>79</a:t>
            </a:fld>
            <a:endParaRPr lang="cs-CZ"/>
          </a:p>
        </p:txBody>
      </p:sp>
    </p:spTree>
    <p:extLst>
      <p:ext uri="{BB962C8B-B14F-4D97-AF65-F5344CB8AC3E}">
        <p14:creationId xmlns:p14="http://schemas.microsoft.com/office/powerpoint/2010/main" val="25618738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DFEB-4AA1-5A80-B47A-8E704E5B73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6C7018-ED72-DCA7-EEE9-FF5D3BA2602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F904B2-6B61-7559-BF78-FF8DC17629A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11F049F-2271-9069-C2CA-0FD86B2C6737}"/>
              </a:ext>
            </a:extLst>
          </p:cNvPr>
          <p:cNvSpPr>
            <a:spLocks noGrp="1"/>
          </p:cNvSpPr>
          <p:nvPr>
            <p:ph type="sldNum" sz="quarter" idx="5"/>
          </p:nvPr>
        </p:nvSpPr>
        <p:spPr/>
        <p:txBody>
          <a:bodyPr/>
          <a:lstStyle/>
          <a:p>
            <a:fld id="{BE01E683-4433-4F4C-A6DE-7B1339D308E7}" type="slidenum">
              <a:rPr lang="cs-CZ" smtClean="0"/>
              <a:t>80</a:t>
            </a:fld>
            <a:endParaRPr lang="cs-CZ"/>
          </a:p>
        </p:txBody>
      </p:sp>
    </p:spTree>
    <p:extLst>
      <p:ext uri="{BB962C8B-B14F-4D97-AF65-F5344CB8AC3E}">
        <p14:creationId xmlns:p14="http://schemas.microsoft.com/office/powerpoint/2010/main" val="1227895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2133B-F631-7329-CF46-40B149A8C7F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5FF4986-8B55-C1B2-5DB9-19D0FC6F095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9231270-80F4-6853-07A5-5A0C56919AE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0B78B04-3DC7-90B4-D03F-3E37E0E8527A}"/>
              </a:ext>
            </a:extLst>
          </p:cNvPr>
          <p:cNvSpPr>
            <a:spLocks noGrp="1"/>
          </p:cNvSpPr>
          <p:nvPr>
            <p:ph type="sldNum" sz="quarter" idx="5"/>
          </p:nvPr>
        </p:nvSpPr>
        <p:spPr/>
        <p:txBody>
          <a:bodyPr/>
          <a:lstStyle/>
          <a:p>
            <a:fld id="{BE01E683-4433-4F4C-A6DE-7B1339D308E7}" type="slidenum">
              <a:rPr lang="cs-CZ" smtClean="0"/>
              <a:t>81</a:t>
            </a:fld>
            <a:endParaRPr lang="cs-CZ"/>
          </a:p>
        </p:txBody>
      </p:sp>
    </p:spTree>
    <p:extLst>
      <p:ext uri="{BB962C8B-B14F-4D97-AF65-F5344CB8AC3E}">
        <p14:creationId xmlns:p14="http://schemas.microsoft.com/office/powerpoint/2010/main" val="2028086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A31A-9372-C5C1-77B5-E1A31EF18E0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5AC898-F71B-7B98-7FE4-571DC3363C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308451B-C158-0D20-A9E4-52AA376E29B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177D8A0-F50B-2A30-87BC-F1325827AB9F}"/>
              </a:ext>
            </a:extLst>
          </p:cNvPr>
          <p:cNvSpPr>
            <a:spLocks noGrp="1"/>
          </p:cNvSpPr>
          <p:nvPr>
            <p:ph type="sldNum" sz="quarter" idx="5"/>
          </p:nvPr>
        </p:nvSpPr>
        <p:spPr/>
        <p:txBody>
          <a:bodyPr/>
          <a:lstStyle/>
          <a:p>
            <a:fld id="{BE01E683-4433-4F4C-A6DE-7B1339D308E7}" type="slidenum">
              <a:rPr lang="cs-CZ" smtClean="0"/>
              <a:t>82</a:t>
            </a:fld>
            <a:endParaRPr lang="cs-CZ"/>
          </a:p>
        </p:txBody>
      </p:sp>
    </p:spTree>
    <p:extLst>
      <p:ext uri="{BB962C8B-B14F-4D97-AF65-F5344CB8AC3E}">
        <p14:creationId xmlns:p14="http://schemas.microsoft.com/office/powerpoint/2010/main" val="28635062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2766-B655-3261-4CE6-6A497F1E8AB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0D705D8-5F34-BB66-AB89-E2B6DC82C1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D02CEBC-0809-40F4-684F-423221504BC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4134168-494F-8789-E90A-AD8F4A466461}"/>
              </a:ext>
            </a:extLst>
          </p:cNvPr>
          <p:cNvSpPr>
            <a:spLocks noGrp="1"/>
          </p:cNvSpPr>
          <p:nvPr>
            <p:ph type="sldNum" sz="quarter" idx="5"/>
          </p:nvPr>
        </p:nvSpPr>
        <p:spPr/>
        <p:txBody>
          <a:bodyPr/>
          <a:lstStyle/>
          <a:p>
            <a:fld id="{BE01E683-4433-4F4C-A6DE-7B1339D308E7}" type="slidenum">
              <a:rPr lang="cs-CZ" smtClean="0"/>
              <a:t>83</a:t>
            </a:fld>
            <a:endParaRPr lang="cs-CZ"/>
          </a:p>
        </p:txBody>
      </p:sp>
    </p:spTree>
    <p:extLst>
      <p:ext uri="{BB962C8B-B14F-4D97-AF65-F5344CB8AC3E}">
        <p14:creationId xmlns:p14="http://schemas.microsoft.com/office/powerpoint/2010/main" val="2410088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82F9-AF54-6F63-DA82-19F7A9378A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EB386B-63A3-0192-2A15-0E2406A514D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64A67E-F4A1-4F4F-DD3B-D7E57C41EB0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BD04B4B-B81B-DAAE-557B-A9AA95609D83}"/>
              </a:ext>
            </a:extLst>
          </p:cNvPr>
          <p:cNvSpPr>
            <a:spLocks noGrp="1"/>
          </p:cNvSpPr>
          <p:nvPr>
            <p:ph type="sldNum" sz="quarter" idx="5"/>
          </p:nvPr>
        </p:nvSpPr>
        <p:spPr/>
        <p:txBody>
          <a:bodyPr/>
          <a:lstStyle/>
          <a:p>
            <a:fld id="{BE01E683-4433-4F4C-A6DE-7B1339D308E7}" type="slidenum">
              <a:rPr lang="cs-CZ" smtClean="0"/>
              <a:t>85</a:t>
            </a:fld>
            <a:endParaRPr lang="cs-CZ"/>
          </a:p>
        </p:txBody>
      </p:sp>
    </p:spTree>
    <p:extLst>
      <p:ext uri="{BB962C8B-B14F-4D97-AF65-F5344CB8AC3E}">
        <p14:creationId xmlns:p14="http://schemas.microsoft.com/office/powerpoint/2010/main" val="3197783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02EC-7B69-E3D0-CF96-3225C59B1A5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A85AAFB-ADC6-4BB1-716B-F444B74BC4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DE281D-E56F-71D1-32C4-1EF1642C9A5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439BE9C-8C85-C4CB-50D3-205ACEC85D2E}"/>
              </a:ext>
            </a:extLst>
          </p:cNvPr>
          <p:cNvSpPr>
            <a:spLocks noGrp="1"/>
          </p:cNvSpPr>
          <p:nvPr>
            <p:ph type="sldNum" sz="quarter" idx="5"/>
          </p:nvPr>
        </p:nvSpPr>
        <p:spPr/>
        <p:txBody>
          <a:bodyPr/>
          <a:lstStyle/>
          <a:p>
            <a:fld id="{BE01E683-4433-4F4C-A6DE-7B1339D308E7}" type="slidenum">
              <a:rPr lang="cs-CZ" smtClean="0"/>
              <a:t>86</a:t>
            </a:fld>
            <a:endParaRPr lang="cs-CZ"/>
          </a:p>
        </p:txBody>
      </p:sp>
    </p:spTree>
    <p:extLst>
      <p:ext uri="{BB962C8B-B14F-4D97-AF65-F5344CB8AC3E}">
        <p14:creationId xmlns:p14="http://schemas.microsoft.com/office/powerpoint/2010/main" val="223388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E179-DA99-DB5A-0F72-295E0F0D7BA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41E2699-C142-9ECE-5B6B-6EB98381AE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27C4A8-B2C8-001A-6E59-EBE340F632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C1FFDA9-43AF-9E08-959E-BEC7CB6CFE3C}"/>
              </a:ext>
            </a:extLst>
          </p:cNvPr>
          <p:cNvSpPr>
            <a:spLocks noGrp="1"/>
          </p:cNvSpPr>
          <p:nvPr>
            <p:ph type="sldNum" sz="quarter" idx="5"/>
          </p:nvPr>
        </p:nvSpPr>
        <p:spPr/>
        <p:txBody>
          <a:bodyPr/>
          <a:lstStyle/>
          <a:p>
            <a:fld id="{BE01E683-4433-4F4C-A6DE-7B1339D308E7}" type="slidenum">
              <a:rPr lang="cs-CZ" smtClean="0"/>
              <a:t>10</a:t>
            </a:fld>
            <a:endParaRPr lang="cs-CZ"/>
          </a:p>
        </p:txBody>
      </p:sp>
    </p:spTree>
    <p:extLst>
      <p:ext uri="{BB962C8B-B14F-4D97-AF65-F5344CB8AC3E}">
        <p14:creationId xmlns:p14="http://schemas.microsoft.com/office/powerpoint/2010/main" val="74987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ABBE-C181-08CB-79B5-49EF4D1DCAB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123650-133D-9131-AF52-19AED058B4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35A0424-74F0-F2AD-8304-2A3B95E90E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43CB2CF-94F6-6767-3C62-22E37F132780}"/>
              </a:ext>
            </a:extLst>
          </p:cNvPr>
          <p:cNvSpPr>
            <a:spLocks noGrp="1"/>
          </p:cNvSpPr>
          <p:nvPr>
            <p:ph type="sldNum" sz="quarter" idx="5"/>
          </p:nvPr>
        </p:nvSpPr>
        <p:spPr/>
        <p:txBody>
          <a:bodyPr/>
          <a:lstStyle/>
          <a:p>
            <a:fld id="{BE01E683-4433-4F4C-A6DE-7B1339D308E7}" type="slidenum">
              <a:rPr lang="cs-CZ" smtClean="0"/>
              <a:t>11</a:t>
            </a:fld>
            <a:endParaRPr lang="cs-CZ"/>
          </a:p>
        </p:txBody>
      </p:sp>
    </p:spTree>
    <p:extLst>
      <p:ext uri="{BB962C8B-B14F-4D97-AF65-F5344CB8AC3E}">
        <p14:creationId xmlns:p14="http://schemas.microsoft.com/office/powerpoint/2010/main" val="225227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FAE6A-A760-8727-2A85-607B0CAC512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B56F0D3-8156-2FEB-FDF5-EC0DE8A32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45EE16-2029-FCAC-8269-55AFD1A3C408}"/>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F8E3079B-5905-853E-CE80-1E828C0A49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5498E9-3067-F0A9-3EB1-5C4107A9A822}"/>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2820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FCFDB9-F6D4-4B5A-C0EB-02F93FE5865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FEB2A2C-16A4-DD4B-6F21-CE2D1CE6CA9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35BEE3-0927-BE97-CCDE-6C4D84CFA0B1}"/>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7CFB2DCB-29EE-F8CD-D8F3-0962CF9D6C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998005-F58B-A4BC-B95B-C28E6E17AA6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6564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2BE17B-5FC7-32A8-FE2F-996633A90F2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DDDCFFF-DE74-08E4-017F-A050957A10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B4A12A-1985-C914-1D1A-34BD30463715}"/>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1D923A54-2EC8-E7A3-1556-275C605CC8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AF801D-25F7-3A82-666D-27D50F565A7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227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C4A59-E419-3B80-3FE0-8D376DF26A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FAE720F-8E35-8CB2-86CD-C12ECAF7AFC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41FD76-A5AF-1617-6CA3-4ACB1A923900}"/>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8CCFABC1-8E67-8536-887C-7B2F4DE996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9E8A08-8F3F-9941-A862-3A7D09C59DA4}"/>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7484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DE54D-6058-DC83-0FF3-500388C62CE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8AE8A35-2A81-2752-30F2-291DE65D34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1D18C10-3C95-1152-D581-5C069AD110A5}"/>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09B20D25-0460-D23B-BD94-E6DD196C6A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17DCC58-FAC5-C61F-95A1-61077751397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13394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56D6C-0DBF-F1BD-E560-CBAA4193BCF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248AFF-BBD9-7516-A2E2-043F261D2DD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258B025-1D34-4EB1-1B74-5A0AFD49263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862540-A097-FB95-676F-57AE8D10D400}"/>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126945EC-9BFA-B27C-B2B1-E064A1E3F3D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AA4C98-320E-38E4-0048-F1E5768289B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0550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58DEC-5831-E4E5-EF0F-306415A0D72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2791EC5-D170-8878-1FA9-9BB45F367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01EB5E0-1EC6-1F46-2953-8E78DA97FF3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539580F-A6B9-0FF1-8F21-800AD52E7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0650526-C47F-3286-0A13-5BE521B3E7E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966BC73-4599-CBC0-A37C-55BC28FDBFE6}"/>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8" name="Zástupný symbol pro zápatí 7">
            <a:extLst>
              <a:ext uri="{FF2B5EF4-FFF2-40B4-BE49-F238E27FC236}">
                <a16:creationId xmlns:a16="http://schemas.microsoft.com/office/drawing/2014/main" id="{A57CE2A7-7430-37AD-FCAD-E75E6BDA43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85D38-0034-AF5B-8E27-B727091C096F}"/>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10190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3BAA5-A968-9D6A-C752-F92554B0EC8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C79A313-4DEA-8FB6-EA87-90DDBC198873}"/>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4" name="Zástupný symbol pro zápatí 3">
            <a:extLst>
              <a:ext uri="{FF2B5EF4-FFF2-40B4-BE49-F238E27FC236}">
                <a16:creationId xmlns:a16="http://schemas.microsoft.com/office/drawing/2014/main" id="{CF22FF64-A35E-4E25-0F18-0F204AF552D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416610F-0D29-F8EF-490E-4B091C67B3B9}"/>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08937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2829F41-D554-8469-0404-1C342C061E87}"/>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3" name="Zástupný symbol pro zápatí 2">
            <a:extLst>
              <a:ext uri="{FF2B5EF4-FFF2-40B4-BE49-F238E27FC236}">
                <a16:creationId xmlns:a16="http://schemas.microsoft.com/office/drawing/2014/main" id="{DB8C8D63-0EEE-8A8D-9063-75432FF50BF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3EA5D0D-9E4A-FC5E-C3A0-AA96E0951BE1}"/>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6212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6E430-E7FE-5C23-ADF8-E5A7BB902E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D73931E-CA12-4B84-7873-95AFCD02D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6EB2FE6-C3C6-3BB6-EA12-8D54971A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A636119-187A-5BF3-2FE6-D6CD43D3438C}"/>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A776D9DC-9158-1466-8918-BC74865D2C2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C00291-EF5F-2167-9B56-5B0600EAEFC8}"/>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60795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06FC3-5EA4-341A-CAA5-0F134FB750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15411C2-133A-0ABB-66C9-6382FE342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56CC969-192D-00A1-AC64-667D277E9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9F4DB5-9789-7D5E-620F-C23C7A810123}"/>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93602644-5F5D-43BF-860B-FD33EF67C54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20E1B5-9EB9-A994-413B-BAEA88B5FEC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107741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9560856-7D09-8861-D720-2812F1D2A6C0}"/>
              </a:ext>
            </a:extLst>
          </p:cNvPr>
          <p:cNvSpPr>
            <a:spLocks noGrp="1"/>
          </p:cNvSpPr>
          <p:nvPr>
            <p:ph type="title"/>
          </p:nvPr>
        </p:nvSpPr>
        <p:spPr>
          <a:xfrm>
            <a:off x="250372" y="205468"/>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151FCA2-6283-E0E4-D2CF-856AAE111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F2F36C-7F94-EB30-2986-34FF7AEBE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34900DAF-6F23-3351-7EB4-E6F95B42E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030B7921-1893-F692-A3D5-8D185CDEA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26311F-61CE-46CC-9612-EDCD8E7A16F1}" type="slidenum">
              <a:rPr lang="cs-CZ" smtClean="0"/>
              <a:t>‹#›</a:t>
            </a:fld>
            <a:endParaRPr lang="cs-CZ"/>
          </a:p>
        </p:txBody>
      </p:sp>
    </p:spTree>
    <p:extLst>
      <p:ext uri="{BB962C8B-B14F-4D97-AF65-F5344CB8AC3E}">
        <p14:creationId xmlns:p14="http://schemas.microsoft.com/office/powerpoint/2010/main" val="70213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ymnchod.cz/o-skole/povinne-zverejnovane-informa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kraj-jihocesky.cz/cs/jednaci_rady#1-24-jednaci-rad-zastupitelstva-jihoceskeho-kraje-detai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E33CF-C4DF-009A-6B4E-61387586D790}"/>
              </a:ext>
            </a:extLst>
          </p:cNvPr>
          <p:cNvSpPr/>
          <p:nvPr/>
        </p:nvSpPr>
        <p:spPr>
          <a:xfrm>
            <a:off x="0" y="0"/>
            <a:ext cx="12192000" cy="6910164"/>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5" name="TextovéPole 14">
            <a:extLst>
              <a:ext uri="{FF2B5EF4-FFF2-40B4-BE49-F238E27FC236}">
                <a16:creationId xmlns:a16="http://schemas.microsoft.com/office/drawing/2014/main" id="{B63E4E5D-F1EE-E8F5-2CB2-EB526F615418}"/>
              </a:ext>
            </a:extLst>
          </p:cNvPr>
          <p:cNvSpPr txBox="1"/>
          <p:nvPr/>
        </p:nvSpPr>
        <p:spPr>
          <a:xfrm>
            <a:off x="192088" y="2716080"/>
            <a:ext cx="11844338" cy="2696883"/>
          </a:xfrm>
          <a:prstGeom prst="rect">
            <a:avLst/>
          </a:prstGeom>
          <a:noFill/>
        </p:spPr>
        <p:txBody>
          <a:bodyPr wrap="square" lIns="91440" tIns="72000" rIns="91440" bIns="45720" rtlCol="0" anchor="t">
            <a:spAutoFit/>
          </a:bodyPr>
          <a:lstStyle/>
          <a:p>
            <a:pPr algn="ctr">
              <a:lnSpc>
                <a:spcPct val="115000"/>
              </a:lnSpc>
              <a:spcAft>
                <a:spcPts val="800"/>
              </a:spcAft>
            </a:pPr>
            <a:r>
              <a:rPr lang="cs-CZ" sz="3200" b="1" kern="100" dirty="0">
                <a:solidFill>
                  <a:schemeClr val="bg1"/>
                </a:solidFill>
                <a:latin typeface="Neue Haas Grotesk Text Pro"/>
                <a:ea typeface="Calibri"/>
                <a:cs typeface="Calibri"/>
              </a:rPr>
              <a:t>Poskytování informací dle zákona o svobodném přístupu </a:t>
            </a:r>
          </a:p>
          <a:p>
            <a:pPr algn="ctr">
              <a:lnSpc>
                <a:spcPct val="115000"/>
              </a:lnSpc>
              <a:spcAft>
                <a:spcPts val="800"/>
              </a:spcAft>
            </a:pPr>
            <a:r>
              <a:rPr lang="cs-CZ" sz="3200" b="1" kern="100" dirty="0">
                <a:solidFill>
                  <a:schemeClr val="bg1"/>
                </a:solidFill>
                <a:latin typeface="Neue Haas Grotesk Text Pro"/>
                <a:ea typeface="Calibri"/>
                <a:cs typeface="Calibri"/>
              </a:rPr>
              <a:t>k informacím pro školy</a:t>
            </a:r>
          </a:p>
          <a:p>
            <a:pPr algn="ctr">
              <a:lnSpc>
                <a:spcPct val="114999"/>
              </a:lnSpc>
              <a:spcAft>
                <a:spcPts val="800"/>
              </a:spcAft>
            </a:pPr>
            <a:endParaRPr lang="cs-CZ" sz="2000" b="1" kern="100" dirty="0">
              <a:solidFill>
                <a:schemeClr val="bg1"/>
              </a:solidFill>
              <a:latin typeface="Neue Haas Grotesk Text Pro" panose="020B0504020202020204" pitchFamily="34" charset="-18"/>
              <a:ea typeface="Calibri" panose="020F0502020204030204" pitchFamily="34" charset="0"/>
              <a:cs typeface="Calibri" panose="020F0502020204030204" pitchFamily="34" charset="0"/>
            </a:endParaRPr>
          </a:p>
          <a:p>
            <a:pPr algn="ctr">
              <a:lnSpc>
                <a:spcPct val="114999"/>
              </a:lnSpc>
              <a:spcAft>
                <a:spcPts val="800"/>
              </a:spcAft>
            </a:pPr>
            <a:r>
              <a:rPr lang="cs-CZ" sz="2000" b="1" kern="100" dirty="0">
                <a:solidFill>
                  <a:schemeClr val="bg1"/>
                </a:solidFill>
                <a:latin typeface="Neue Haas Grotesk Text Pro"/>
                <a:ea typeface="Calibri"/>
                <a:cs typeface="Calibri"/>
              </a:rPr>
              <a:t>Mgr. Markéta Procházková</a:t>
            </a:r>
          </a:p>
          <a:p>
            <a:pPr algn="ctr">
              <a:lnSpc>
                <a:spcPct val="114999"/>
              </a:lnSpc>
              <a:spcAft>
                <a:spcPts val="800"/>
              </a:spcAft>
            </a:pPr>
            <a:r>
              <a:rPr lang="cs-CZ" sz="2000" b="1" kern="100" dirty="0">
                <a:solidFill>
                  <a:schemeClr val="bg1"/>
                </a:solidFill>
                <a:latin typeface="Neue Haas Grotesk Text Pro"/>
                <a:ea typeface="Calibri"/>
                <a:cs typeface="Calibri"/>
              </a:rPr>
              <a:t>Mgr. Monika Kohoutová</a:t>
            </a:r>
          </a:p>
        </p:txBody>
      </p:sp>
      <p:pic>
        <p:nvPicPr>
          <p:cNvPr id="4" name="Picture 3">
            <a:extLst>
              <a:ext uri="{FF2B5EF4-FFF2-40B4-BE49-F238E27FC236}">
                <a16:creationId xmlns:a16="http://schemas.microsoft.com/office/drawing/2014/main" id="{943A7EF5-CC86-9ABE-CE10-9CD99B11E847}"/>
              </a:ext>
            </a:extLst>
          </p:cNvPr>
          <p:cNvPicPr>
            <a:picLocks noChangeAspect="1"/>
          </p:cNvPicPr>
          <p:nvPr/>
        </p:nvPicPr>
        <p:blipFill>
          <a:blip r:embed="rId2"/>
          <a:stretch>
            <a:fillRect/>
          </a:stretch>
        </p:blipFill>
        <p:spPr>
          <a:xfrm>
            <a:off x="227013" y="225425"/>
            <a:ext cx="2705100" cy="419100"/>
          </a:xfrm>
          <a:prstGeom prst="rect">
            <a:avLst/>
          </a:prstGeom>
        </p:spPr>
      </p:pic>
    </p:spTree>
    <p:extLst>
      <p:ext uri="{BB962C8B-B14F-4D97-AF65-F5344CB8AC3E}">
        <p14:creationId xmlns:p14="http://schemas.microsoft.com/office/powerpoint/2010/main" val="96336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7D6A-3AE0-D908-2C05-6D58BA1C7C1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615FDE0-4DDB-6D03-14D7-A0443DC2144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95F845C-A55B-10A3-87DF-B91E92DC46C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3A81784-F638-83F1-A6CE-9023A221DAB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8CFB71D-F7F3-25B2-90BB-E1E03CD3392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5CBF818-5AC9-7283-26E6-18F5316A5BB1}"/>
              </a:ext>
            </a:extLst>
          </p:cNvPr>
          <p:cNvSpPr txBox="1"/>
          <p:nvPr/>
        </p:nvSpPr>
        <p:spPr>
          <a:xfrm>
            <a:off x="227012" y="139486"/>
            <a:ext cx="11097391"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607E206-821A-5ADC-6DF5-768DD6663BC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A98A3B2-7E16-E79A-EB32-19EFE2D52309}"/>
              </a:ext>
            </a:extLst>
          </p:cNvPr>
          <p:cNvSpPr txBox="1"/>
          <p:nvPr/>
        </p:nvSpPr>
        <p:spPr>
          <a:xfrm>
            <a:off x="227012" y="873125"/>
            <a:ext cx="11571727" cy="5148076"/>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dirty="0">
                <a:latin typeface="Neue Haas Grotesk Text Pro"/>
                <a:ea typeface="Inter Medium" panose="02000503000000020004" pitchFamily="2" charset="0"/>
                <a:cs typeface="Times New Roman"/>
              </a:rPr>
              <a:t>Povinný subjekt</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škola (MŠ, ZŠ, SŠ) zřízená krajem, obcí nebo státem = povinný subjekt</a:t>
            </a: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povinnost poskytovat informace vztahující se k její činnosti - platí pravidlo, že informační povinnost se týká jen informací, které se vztahují k působnosti povinného subjektu.</a:t>
            </a: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poskytují se informace o rozpočtu a hospodaření, přijímacím řízení, školném, výběrových řízeních, smlouvách, zakázkách, vnitřních předpisech</a:t>
            </a: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výjimky: osobní údaje, obchodní tajemství, interní názory</a:t>
            </a:r>
          </a:p>
          <a:p>
            <a:pPr algn="just">
              <a:lnSpc>
                <a:spcPct val="114999"/>
              </a:lnSpc>
              <a:spcAft>
                <a:spcPts val="800"/>
              </a:spcAft>
            </a:pPr>
            <a:endParaRPr lang="cs-CZ" sz="1600" kern="100" dirty="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dirty="0">
                <a:latin typeface="Neue Haas Grotesk Text Pro"/>
                <a:ea typeface="Inter Medium" panose="02000503000000020004" pitchFamily="2" charset="0"/>
                <a:cs typeface="Times New Roman"/>
              </a:rPr>
              <a:t>Žadatel</a:t>
            </a: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právnická nebo fyzická osoba, která žádá o informaci,</a:t>
            </a:r>
          </a:p>
          <a:p>
            <a:pPr marL="285750" indent="-28575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fyzická osoba nemusí být plnoletá – žádat o informaci klidně může i žák školy!</a:t>
            </a:r>
            <a:endParaRPr lang="en-US" sz="1600" kern="100" dirty="0">
              <a:latin typeface="Neue Haas Grotesk Text Pro"/>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dirty="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b="1" kern="100" dirty="0">
              <a:latin typeface="Neue Haas Grotesk Text Pro" panose="020B0504020202020204" pitchFamily="34" charset="0"/>
              <a:ea typeface="Inter Medium" panose="02000503000000020004" pitchFamily="2" charset="0"/>
              <a:cs typeface="Times New Roman"/>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7371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982B-9D3A-D5F6-5C16-F9FDD55FA69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41C54EB-10FF-3927-276E-4BD49FBDFA3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A1C97F8-BFF6-B537-976A-6066F6B567D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FCC8003-764C-4EBE-D297-BDCBE6C04F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BFEC56-B769-9E37-9C65-57E582FE83B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E028E9-E3F6-021C-CB51-B86B254A6DFC}"/>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p>
        </p:txBody>
      </p:sp>
      <p:pic>
        <p:nvPicPr>
          <p:cNvPr id="5" name="Obrázek 4">
            <a:extLst>
              <a:ext uri="{FF2B5EF4-FFF2-40B4-BE49-F238E27FC236}">
                <a16:creationId xmlns:a16="http://schemas.microsoft.com/office/drawing/2014/main" id="{EDF8EFDC-416F-A6B5-4A04-0C89D7F50AE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EE143EF-5EAA-9D14-D396-2D0953611CD7}"/>
              </a:ext>
            </a:extLst>
          </p:cNvPr>
          <p:cNvSpPr txBox="1"/>
          <p:nvPr/>
        </p:nvSpPr>
        <p:spPr>
          <a:xfrm>
            <a:off x="227012" y="873125"/>
            <a:ext cx="11571727" cy="506093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dirty="0">
                <a:latin typeface="Neue Haas Grotesk Text Pro"/>
                <a:ea typeface="Aptos" panose="020B0004020202020204" pitchFamily="34" charset="0"/>
                <a:cs typeface="Times New Roman"/>
              </a:rPr>
              <a:t>Nadřízený orgán</a:t>
            </a:r>
            <a:endParaRPr lang="cs-CZ" sz="1600" b="1" kern="100" dirty="0">
              <a:effectLst/>
              <a:latin typeface="Neue Haas Grotesk Text Pro"/>
              <a:ea typeface="Aptos" panose="020B0004020202020204" pitchFamily="34" charset="0"/>
              <a:cs typeface="Times New Roman" panose="02020603050405020304" pitchFamily="18" charset="0"/>
            </a:endParaRPr>
          </a:p>
          <a:p>
            <a:pPr marL="285750" indent="-285750">
              <a:lnSpc>
                <a:spcPct val="114999"/>
              </a:lnSpc>
              <a:spcAft>
                <a:spcPts val="800"/>
              </a:spcAft>
              <a:buFont typeface="Arial"/>
              <a:buChar char="•"/>
              <a:tabLst>
                <a:tab pos="457200" algn="l"/>
              </a:tabLst>
            </a:pPr>
            <a:r>
              <a:rPr lang="cs-CZ" sz="1600" kern="100" dirty="0">
                <a:latin typeface="Neue Haas Grotesk Text Pro"/>
                <a:ea typeface="+mn-lt"/>
                <a:cs typeface="+mn-lt"/>
              </a:rPr>
              <a:t>nelze-li podle § 178 správního řádu nadřízený orgán určit, rozhoduje v odvolacím řízení a v řízení o stížnosti Úřad pro ochranu osobních údajů (§ 20 odst. 5 </a:t>
            </a:r>
            <a:r>
              <a:rPr lang="cs-CZ" sz="1600" kern="100" dirty="0" err="1">
                <a:latin typeface="Neue Haas Grotesk Text Pro"/>
                <a:ea typeface="+mn-lt"/>
                <a:cs typeface="+mn-lt"/>
              </a:rPr>
              <a:t>InfZ</a:t>
            </a:r>
            <a:r>
              <a:rPr lang="cs-CZ" sz="1600" kern="100" dirty="0">
                <a:latin typeface="Neue Haas Grotesk Text Pro"/>
                <a:ea typeface="+mn-lt"/>
                <a:cs typeface="+mn-lt"/>
              </a:rPr>
              <a:t>)</a:t>
            </a:r>
            <a:endParaRPr lang="cs-CZ" sz="1600" dirty="0">
              <a:latin typeface="Neue Haas Grotesk Text Pro"/>
            </a:endParaRPr>
          </a:p>
          <a:p>
            <a:pPr marL="285750" indent="-285750" algn="just">
              <a:lnSpc>
                <a:spcPct val="115000"/>
              </a:lnSpc>
              <a:spcAft>
                <a:spcPts val="800"/>
              </a:spcAft>
              <a:buFont typeface="Arial"/>
              <a:buChar char="•"/>
              <a:tabLst>
                <a:tab pos="457200" algn="l"/>
              </a:tabLst>
            </a:pPr>
            <a:r>
              <a:rPr lang="cs-CZ" sz="1600" kern="100" dirty="0">
                <a:latin typeface="Neue Haas Grotesk Text Pro"/>
                <a:ea typeface="Inter Medium" panose="02000503000000020004" pitchFamily="2" charset="0"/>
                <a:cs typeface="Times New Roman"/>
              </a:rPr>
              <a:t>nadřízeným orgánem v případě škol je krajský úřad (x k působnosti nadřízeného orgánu se v jednom případě přihlásilo MŠMT, kompetenční spor však řešen nebyl)</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endParaRPr lang="cs-CZ" sz="1600" kern="100" dirty="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dirty="0">
                <a:latin typeface="Neue Haas Grotesk Text Pro"/>
                <a:ea typeface="Inter Medium" panose="02000503000000020004" pitchFamily="2" charset="0"/>
                <a:cs typeface="Times New Roman"/>
              </a:rPr>
              <a:t>Dotčené osoby</a:t>
            </a:r>
            <a:endParaRPr lang="cs-CZ" sz="1600" b="1" kern="100" dirty="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dirty="0">
                <a:latin typeface="Neue Haas Grotesk Text Pro"/>
                <a:ea typeface="Inter Medium" panose="02000503000000020004" pitchFamily="2" charset="0"/>
                <a:cs typeface="Times New Roman"/>
              </a:rPr>
              <a:t>dotčenou osobou je osoba, jejíž práva mohou být poskytnutím informace omezena či narušena </a:t>
            </a:r>
            <a:endParaRPr lang="cs-CZ" sz="1600" b="1" kern="100" dirty="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dirty="0">
                <a:latin typeface="Neue Haas Grotesk Text Pro"/>
                <a:ea typeface="Inter Medium" panose="02000503000000020004" pitchFamily="2" charset="0"/>
                <a:cs typeface="Times New Roman"/>
              </a:rPr>
              <a:t>O dotčenou osobu jde:</a:t>
            </a:r>
            <a:endParaRPr lang="cs-CZ" sz="1600" b="1" kern="100" dirty="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dirty="0">
                <a:latin typeface="Neue Haas Grotesk Text Pro"/>
                <a:ea typeface="Inter Medium" panose="02000503000000020004" pitchFamily="2" charset="0"/>
                <a:cs typeface="Times New Roman"/>
              </a:rPr>
              <a:t>jestliže se na tuto osobu žadatel ptá nebo ji zjevně zná</a:t>
            </a:r>
            <a:endParaRPr lang="cs-CZ" sz="1600" kern="100" dirty="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dirty="0">
                <a:latin typeface="Neue Haas Grotesk Text Pro"/>
                <a:ea typeface="Inter Medium" panose="02000503000000020004" pitchFamily="2" charset="0"/>
                <a:cs typeface="Times New Roman"/>
              </a:rPr>
              <a:t>informace má kvalifikovaný vztah k osobě, jejímu soukromí, osobním údajům</a:t>
            </a:r>
            <a:endParaRPr lang="cs-CZ" sz="1600" kern="100" dirty="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dirty="0">
                <a:latin typeface="Neue Haas Grotesk Text Pro"/>
                <a:ea typeface="Inter Medium" panose="02000503000000020004" pitchFamily="2" charset="0"/>
                <a:cs typeface="Times New Roman"/>
              </a:rPr>
              <a:t>v případě FO by se informace měla alespoň zčásti týkat jejího soukromí (např. v případě zaměstnanců půjde o informace o platu, vzdělání apod.</a:t>
            </a:r>
            <a:endParaRPr lang="cs-CZ" sz="1600" kern="100" dirty="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dirty="0">
                <a:latin typeface="Neue Haas Grotesk Text Pro"/>
                <a:ea typeface="Inter Medium" panose="02000503000000020004" pitchFamily="2" charset="0"/>
                <a:cs typeface="Times New Roman"/>
              </a:rPr>
              <a:t>v případě PO by mělo jít o informace o jejím majetku, činnosti</a:t>
            </a:r>
            <a:endParaRPr lang="cs-CZ" sz="1600" kern="100" dirty="0">
              <a:latin typeface="Neue Haas Grotesk Text Pro" panose="020B0504020202020204" pitchFamily="34" charset="0"/>
              <a:ea typeface="Inter Medium" panose="02000503000000020004" pitchFamily="2" charset="0"/>
              <a:cs typeface="Times New Roman"/>
            </a:endParaRPr>
          </a:p>
        </p:txBody>
      </p:sp>
    </p:spTree>
    <p:extLst>
      <p:ext uri="{BB962C8B-B14F-4D97-AF65-F5344CB8AC3E}">
        <p14:creationId xmlns:p14="http://schemas.microsoft.com/office/powerpoint/2010/main" val="181812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5D0C-AE3D-A2CA-7A67-8E01AF839AC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7C15A1-BEFF-E2B3-2907-88860F08299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EB1A73A-3D30-FEC5-CDE8-1E96D0178D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F9CA8AF-E334-8C3D-C3EB-444E8ED2398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1AB76F-659C-B031-5456-57C8F44577C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F88EAE5-93BE-B858-0345-87521B33D136}"/>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E1A3021-315D-7127-01FB-6D26F866A2D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576132-AF93-8387-CEB1-2C030B2D4FCE}"/>
              </a:ext>
            </a:extLst>
          </p:cNvPr>
          <p:cNvSpPr txBox="1"/>
          <p:nvPr/>
        </p:nvSpPr>
        <p:spPr>
          <a:xfrm>
            <a:off x="227012" y="873125"/>
            <a:ext cx="11571727" cy="3990836"/>
          </a:xfrm>
          <a:prstGeom prst="rect">
            <a:avLst/>
          </a:prstGeom>
          <a:noFill/>
        </p:spPr>
        <p:txBody>
          <a:bodyPr wrap="square" lIns="91440" tIns="45720" rIns="91440" bIns="45720" rtlCol="0" anchor="t">
            <a:spAutoFit/>
          </a:bodyPr>
          <a:lstStyle/>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má právo se vyjádřit k poskytnutí informací a být informována o tom, zda informace povinný subjekt poskytl či nikoli (je jí doručováno rozhodnutí o odmítnutí žádosti).</a:t>
            </a:r>
            <a:endParaRPr lang="en-US">
              <a:latin typeface="Neue Haas Grotesk Text Pro"/>
              <a:cs typeface="Times New Roman"/>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zákonné lhůty musí být při vyřizování žádosti dodržovány.</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nesouhlas dotčené osoby s poskytnutím informace neznamená automatické odmítnutí žádosti</a:t>
            </a: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tabLst>
                <a:tab pos="457200" algn="l"/>
              </a:tabLst>
            </a:pPr>
            <a:r>
              <a:rPr lang="cs-CZ" sz="1600" b="1" kern="100">
                <a:latin typeface="Neue Haas Grotesk Text Pro"/>
                <a:ea typeface="Inter Medium" panose="02000503000000020004" pitchFamily="2" charset="0"/>
                <a:cs typeface="Times New Roman"/>
              </a:rPr>
              <a:t>Soudní ochrana dotčené osoby</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může podat ke správnímu soudu žalobu proti nezákonnému zásahu při poskytnutí informace přes její nesouhlas</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8 As 55/2012, 9 As 154/2015, 10 As 542//2021</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6372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4186-5F95-9E45-D7C6-402195095D4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6C3B1189-1B07-7B9D-ACB9-BC7607258C0E}"/>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45D27B-641E-5C8F-BBA6-7C41D9845D72}"/>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Postup při vyřizování žádosti o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229261F9-F618-B9B4-A096-A4D639353D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01532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44EC-88E3-ABFA-BB1D-82285866D58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8E82872-F231-B315-3F8E-9497A89548C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970194D-69D5-16D9-5BD1-79BF80C0FF2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FB25B87-6E97-2544-E335-2834443A18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28F06E5-168F-832E-7C7A-91286B7F093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31574F7-7929-5724-8E9B-54658FD06A47}"/>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43CE8E3E-8CB2-D613-5B18-7198D024D69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CE4E27A-A909-CFFF-893C-09D899357F72}"/>
              </a:ext>
            </a:extLst>
          </p:cNvPr>
          <p:cNvSpPr txBox="1"/>
          <p:nvPr/>
        </p:nvSpPr>
        <p:spPr>
          <a:xfrm>
            <a:off x="227012" y="873125"/>
            <a:ext cx="11571727" cy="646125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není správním řízením (tj. žádost nemusí být podepsaná a informace se neposílají na doručenku). Poskytování informací je neformální, a proto k množství úkonů postačuje e-mailová komunikace (je-li založena).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Dle správního řádu se postupuje až v případě odmítnutí žádosti o informace.</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Způsob komunikace s povinným subjektem volí žadatel, povinný subjekt</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pokud je to možné, jej musí akceptovat.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Dokumenty musí být evidovány (vychází ze zákona č. 499/2004 Sb., o archivnictví a spisové službě).</a:t>
            </a:r>
          </a:p>
          <a:p>
            <a:pPr marL="285750" indent="-285750" algn="just">
              <a:lnSpc>
                <a:spcPct val="115000"/>
              </a:lnSpc>
              <a:spcAft>
                <a:spcPts val="800"/>
              </a:spcAft>
              <a:buFont typeface="Arial" panose="020B0604020202020204" pitchFamily="34" charset="0"/>
              <a:buChar char="•"/>
            </a:pPr>
            <a:r>
              <a:rPr lang="cs-CZ" sz="1600" kern="100" dirty="0" err="1">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obsahuje své vlastní instituty a specifické lhůty.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Pouze doručování rozhodnutí o odmítnutí žádosti a doručování rozhodnutí o stížnosti a jejich náležitosti se řídí správním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řádem. </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Je na povinném subjektu, jaký model vyřizování žádostí zvolí (zda vše řeší jedna konkrétní osoba, anebo budou žádosti vyřizovány napříč celou organizací dle obsahu žádosti), ale žádosti musejí být řádně vyřizovány.</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Školský zákon upravuje např. v § 5 poskytování informací ze školních vzdělávacích programů: </a:t>
            </a: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Školní vzdělávací program vydává ředitel školy nebo školského zařízení. Školní vzdělávací program ředitel školy nebo školského zařízení zveřejní na přístupném místě ve škole nebo školském zařízení; do školního vzdělávacího programu může každý nahlížet a pořizovat si z něj opisy a výpisy, anebo za cenu v místě obvyklou může obdržet jeho kopii. Poskytování informací podle zákona o svobodném přístupu k informacím tím není dotčeno.</a:t>
            </a:r>
          </a:p>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27944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B701-EEDF-F321-E05C-B220B44D341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29E10C-8F95-457F-ACC5-6A506BE6B98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077B45E-768D-4062-1C84-8C4C918CD17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9FB81DB-B2E6-0BC1-D52D-B36AC322CE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3BFFA4C-342B-1DF0-3EAC-558150218DC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8DF9C8A-B8FC-C7A7-BB94-BE5C8A8B6540}"/>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1A281ABE-CC80-D3CE-CB07-DD196D1D948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727CD3C-713C-913A-1194-E4F913DF8DBC}"/>
              </a:ext>
            </a:extLst>
          </p:cNvPr>
          <p:cNvSpPr txBox="1"/>
          <p:nvPr/>
        </p:nvSpPr>
        <p:spPr>
          <a:xfrm>
            <a:off x="227012" y="873125"/>
            <a:ext cx="11571727" cy="6342249"/>
          </a:xfrm>
          <a:prstGeom prst="rect">
            <a:avLst/>
          </a:prstGeom>
          <a:noFill/>
        </p:spPr>
        <p:txBody>
          <a:bodyPr wrap="square" lIns="91440" tIns="45720" rIns="91440" bIns="45720" rtlCol="0" anchor="t">
            <a:spAutoFit/>
          </a:bodyPr>
          <a:lstStyle/>
          <a:p>
            <a:pPr>
              <a:buNone/>
            </a:pPr>
            <a:r>
              <a:rPr lang="cs-CZ" sz="1600" b="1" dirty="0">
                <a:latin typeface="Neue Haas Grotesk Text Pro" panose="020B0504020202020204" pitchFamily="34" charset="-18"/>
              </a:rPr>
              <a:t>Zásady vyplývající ze zákona č. 106/1999 Sb.</a:t>
            </a:r>
          </a:p>
          <a:p>
            <a:pPr>
              <a:buNone/>
            </a:pPr>
            <a:endParaRPr lang="cs-CZ" sz="1600" b="1" dirty="0">
              <a:latin typeface="Neue Haas Grotesk Text Pro" panose="020B0504020202020204" pitchFamily="34" charset="-18"/>
            </a:endParaRPr>
          </a:p>
          <a:p>
            <a:pPr>
              <a:buFont typeface="+mj-lt"/>
              <a:buAutoNum type="arabicPeriod"/>
            </a:pPr>
            <a:r>
              <a:rPr lang="cs-CZ" sz="1600" b="1" dirty="0">
                <a:latin typeface="Neue Haas Grotesk Text Pro" panose="020B0504020202020204" pitchFamily="34" charset="-18"/>
              </a:rPr>
              <a:t>  Zásada svobodného přístupu k informacím</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Každý má právo na informace, které mají veřejné instituce k dispozici.</a:t>
            </a:r>
          </a:p>
          <a:p>
            <a:pPr marL="742950" lvl="1" indent="-285750">
              <a:buFont typeface="+mj-lt"/>
              <a:buAutoNum type="arabicPeriod"/>
            </a:pPr>
            <a:r>
              <a:rPr lang="cs-CZ" sz="1400" dirty="0">
                <a:latin typeface="Neue Haas Grotesk Text Pro" panose="020B0504020202020204" pitchFamily="34" charset="-18"/>
              </a:rPr>
              <a:t>Toto právo může být omezeno pouze zákonem (např. ochrana osobních údajů, obchodního tajemství, bezpečnost státu).</a:t>
            </a:r>
          </a:p>
          <a:p>
            <a:pPr>
              <a:buFont typeface="+mj-lt"/>
              <a:buAutoNum type="arabicPeriod"/>
            </a:pPr>
            <a:r>
              <a:rPr lang="cs-CZ" sz="1600" b="1" dirty="0">
                <a:latin typeface="Neue Haas Grotesk Text Pro" panose="020B0504020202020204" pitchFamily="34" charset="-18"/>
              </a:rPr>
              <a:t>  Zásada rovného přístupu</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Informace musí být poskytovány všem žadatelům bez rozdílu.</a:t>
            </a:r>
          </a:p>
          <a:p>
            <a:pPr marL="742950" lvl="1" indent="-285750">
              <a:buFont typeface="+mj-lt"/>
              <a:buAutoNum type="arabicPeriod"/>
            </a:pPr>
            <a:r>
              <a:rPr lang="cs-CZ" sz="1400" dirty="0">
                <a:latin typeface="Neue Haas Grotesk Text Pro" panose="020B0504020202020204" pitchFamily="34" charset="-18"/>
              </a:rPr>
              <a:t>Nelze upřednostnit ani diskriminovat žádného žadatele.</a:t>
            </a:r>
          </a:p>
          <a:p>
            <a:pPr>
              <a:buFont typeface="+mj-lt"/>
              <a:buAutoNum type="arabicPeriod"/>
            </a:pPr>
            <a:r>
              <a:rPr lang="cs-CZ" sz="1600" b="1" dirty="0">
                <a:latin typeface="Neue Haas Grotesk Text Pro" panose="020B0504020202020204" pitchFamily="34" charset="-18"/>
              </a:rPr>
              <a:t>  Zásada otevřenosti veřejné správy</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Orgány veřejné správy/veřejné instituce mají povinnost poskytovat informace aktivně i na základě žádosti.</a:t>
            </a:r>
          </a:p>
          <a:p>
            <a:pPr marL="742950" lvl="1" indent="-285750">
              <a:buFont typeface="+mj-lt"/>
              <a:buAutoNum type="arabicPeriod"/>
            </a:pPr>
            <a:r>
              <a:rPr lang="cs-CZ" sz="1400" dirty="0">
                <a:latin typeface="Neue Haas Grotesk Text Pro" panose="020B0504020202020204" pitchFamily="34" charset="-18"/>
              </a:rPr>
              <a:t>Aktivní zveřejňování probíhá např. prostřednictvím webových stránek (tzv. povinně zveřejňované informace – § 5).</a:t>
            </a:r>
          </a:p>
          <a:p>
            <a:pPr>
              <a:buFont typeface="+mj-lt"/>
              <a:buAutoNum type="arabicPeriod"/>
            </a:pPr>
            <a:r>
              <a:rPr lang="cs-CZ" sz="1600" b="1" dirty="0">
                <a:latin typeface="Neue Haas Grotesk Text Pro" panose="020B0504020202020204" pitchFamily="34" charset="-18"/>
              </a:rPr>
              <a:t>  Zásada subsidiarity zveřejnění</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Informace by měly být primárně zveřejněny způsobem umožňujícím dálkový přístup.</a:t>
            </a:r>
          </a:p>
          <a:p>
            <a:pPr marL="742950" lvl="1" indent="-285750">
              <a:buFont typeface="+mj-lt"/>
              <a:buAutoNum type="arabicPeriod"/>
            </a:pPr>
            <a:r>
              <a:rPr lang="cs-CZ" sz="1400" dirty="0">
                <a:latin typeface="Neue Haas Grotesk Text Pro" panose="020B0504020202020204" pitchFamily="34" charset="-18"/>
              </a:rPr>
              <a:t>Teprve pokud nejsou takto dostupné, poskytují se na základě žádosti.</a:t>
            </a:r>
          </a:p>
          <a:p>
            <a:pPr>
              <a:buFont typeface="+mj-lt"/>
              <a:buAutoNum type="arabicPeriod"/>
            </a:pPr>
            <a:r>
              <a:rPr lang="cs-CZ" sz="1600" b="1" dirty="0">
                <a:latin typeface="Neue Haas Grotesk Text Pro" panose="020B0504020202020204" pitchFamily="34" charset="-18"/>
              </a:rPr>
              <a:t>  Zásada transparentnosti a odpovědnosti</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Cílem zákona je zvýšit kontrolu veřejnosti nad činností veřejné správy.</a:t>
            </a:r>
          </a:p>
          <a:p>
            <a:pPr marL="742950" lvl="1" indent="-285750">
              <a:buFont typeface="+mj-lt"/>
              <a:buAutoNum type="arabicPeriod"/>
            </a:pPr>
            <a:r>
              <a:rPr lang="cs-CZ" sz="1400" dirty="0">
                <a:latin typeface="Neue Haas Grotesk Text Pro" panose="020B0504020202020204" pitchFamily="34" charset="-18"/>
              </a:rPr>
              <a:t>Poskytováním informací se posiluje odpovědnost veřejných institucí vůči občanům.</a:t>
            </a:r>
          </a:p>
          <a:p>
            <a:pPr>
              <a:buFont typeface="+mj-lt"/>
              <a:buAutoNum type="arabicPeriod"/>
            </a:pPr>
            <a:r>
              <a:rPr lang="cs-CZ" sz="1600" b="1" dirty="0">
                <a:latin typeface="Neue Haas Grotesk Text Pro" panose="020B0504020202020204" pitchFamily="34" charset="-18"/>
              </a:rPr>
              <a:t>  Zásada přiměřenosti omezení</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Omezení práva na informace musí být v souladu s ústavním pořádkem a přiměřená účelu.</a:t>
            </a:r>
          </a:p>
          <a:p>
            <a:pPr marL="742950" lvl="1" indent="-285750">
              <a:buFont typeface="+mj-lt"/>
              <a:buAutoNum type="arabicPeriod"/>
            </a:pPr>
            <a:r>
              <a:rPr lang="cs-CZ" sz="1400" dirty="0">
                <a:latin typeface="Neue Haas Grotesk Text Pro" panose="020B0504020202020204" pitchFamily="34" charset="-18"/>
              </a:rPr>
              <a:t>Např. nelze utajit informaci pouze z důvodu „nevhodnosti“ či „nepohodlnosti“ pro povinný subjekt.</a:t>
            </a:r>
          </a:p>
          <a:p>
            <a:pPr>
              <a:buFont typeface="+mj-lt"/>
              <a:buAutoNum type="arabicPeriod"/>
            </a:pPr>
            <a:r>
              <a:rPr lang="cs-CZ" sz="1600" b="1" dirty="0">
                <a:latin typeface="Neue Haas Grotesk Text Pro" panose="020B0504020202020204" pitchFamily="34" charset="-18"/>
              </a:rPr>
              <a:t>  Zásada odůvodnění odepření</a:t>
            </a:r>
            <a:endParaRPr lang="cs-CZ" sz="1600" dirty="0">
              <a:latin typeface="Neue Haas Grotesk Text Pro" panose="020B0504020202020204" pitchFamily="34" charset="-18"/>
            </a:endParaRPr>
          </a:p>
          <a:p>
            <a:pPr marL="742950" lvl="1" indent="-285750">
              <a:buFont typeface="+mj-lt"/>
              <a:buAutoNum type="arabicPeriod"/>
            </a:pPr>
            <a:r>
              <a:rPr lang="cs-CZ" sz="1400" dirty="0">
                <a:latin typeface="Neue Haas Grotesk Text Pro" panose="020B0504020202020204" pitchFamily="34" charset="-18"/>
              </a:rPr>
              <a:t>Pokud povinný subjekt informaci neposkytne, musí své rozhodnutí řádně a zákonně odůvodnit.</a:t>
            </a:r>
          </a:p>
          <a:p>
            <a:pPr marL="742950" lvl="1" indent="-285750">
              <a:buFont typeface="+mj-lt"/>
              <a:buAutoNum type="arabicPeriod"/>
            </a:pPr>
            <a:r>
              <a:rPr lang="cs-CZ" sz="1400" dirty="0">
                <a:latin typeface="Neue Haas Grotesk Text Pro" panose="020B0504020202020204" pitchFamily="34" charset="-18"/>
              </a:rPr>
              <a:t>Proti odepření existuje opravný prostředek (odvolání, soudní přezkum).</a:t>
            </a:r>
          </a:p>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1303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85C0-93A3-2487-20BE-581CBBE52D3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598CD5C-6DA0-6EC5-FBD0-7E179548C1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8FF0E70-6497-F333-EE74-A482CCF80FE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1B8412E-BC51-E15E-00FE-721F06ABEBE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837AC5B-E7D4-E54B-A3E0-DEA5D95DA95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79E8E3A-D5D6-E812-6733-0A49707BE872}"/>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3A3D4FFA-A0BE-DA01-70FC-88D921D5CC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D7EBF74-24CA-2595-E71C-E83C952090AF}"/>
              </a:ext>
            </a:extLst>
          </p:cNvPr>
          <p:cNvSpPr txBox="1"/>
          <p:nvPr/>
        </p:nvSpPr>
        <p:spPr>
          <a:xfrm>
            <a:off x="227012" y="873125"/>
            <a:ext cx="11571727" cy="5509200"/>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Formy poskytování informací</a:t>
            </a:r>
          </a:p>
          <a:p>
            <a:pPr algn="just">
              <a:lnSpc>
                <a:spcPct val="115000"/>
              </a:lnSpc>
              <a:spcAft>
                <a:spcPts val="800"/>
              </a:spcAft>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Informační zákon rozlišuje dva způsoby poskytování informací, a to poskytnutí informací </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na žádost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a </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poskytnutí informací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zveřejněním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(automaticky bez podání žádosti).</a:t>
            </a:r>
          </a:p>
          <a:p>
            <a:pPr algn="just">
              <a:lnSpc>
                <a:spcPct val="115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Povinnost zveřejňovat informace bez žádosti mají zásadně všechny povinné subjekty, tedy každá škola. Smyslem zveřejnění je, aby veřejnost, resp. každý potenciální žadatel o poskytnutí informace získal bezproblémově primární sumu informací, a nemusel se tak obracet na povinný subjekt s individuální žádostí. </a:t>
            </a:r>
          </a:p>
          <a:p>
            <a:pPr algn="just">
              <a:lnSpc>
                <a:spcPct val="115000"/>
              </a:lnSpc>
              <a:spcAft>
                <a:spcPts val="800"/>
              </a:spcAft>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Strukturu povinně zveřejňovaných informací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stanoví Vyhláška č. 515/2020 Sb., o struktuře informací zveřejňovaných o povinném subjektu a o osnově popisu úkonů vykonávaných v rámci agendy. Tyto informace je nutné mít přístupné v sídle školy a dále je zveřejnit na místě, které je všeobecně přístupné. Tímto místem jsou zpravidla webové stránky školy. Dozor nad dodržováním informačního zákona provádí nejbližší nadřízený orgán, v případě škol se bude jednat o zřizovatele. Ten však nemůže školám uložit přímé sankce za nedodržování informačního zákona.</a:t>
            </a:r>
          </a:p>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1964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F5C9-3C84-9FB7-92EF-CBEE7B76D7A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11549CF-5E9C-117A-4C4E-9E937CF0D52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541E1FC-DDFC-E34B-27A8-491FACD95C9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F798155-133A-0664-6043-F790D4899F8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AF91A78-0CC5-4E79-F414-C753DEB4943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E3382A7-7DE3-A54F-BAD3-384A55FD5254}"/>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B98956E9-7316-9D83-DED2-8F14A6D38A2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A3C2C2A-68B6-FD38-FD34-CE2A2E4FA2E1}"/>
              </a:ext>
            </a:extLst>
          </p:cNvPr>
          <p:cNvSpPr txBox="1"/>
          <p:nvPr/>
        </p:nvSpPr>
        <p:spPr>
          <a:xfrm>
            <a:off x="227012" y="873125"/>
            <a:ext cx="11571727" cy="6312497"/>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Rozsah povinně zveřejňovaných informací podle § 5 informačního zákona je následující:</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důvod a způsob založení školy, včetně podmínek a principů, za kterých provozuje svoji činnost,</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popis organizační struktury, místo a způsob, jak získat příslušné informace, kde lze podat žádost či stížnost, předložit návrh, podnět či jiné dožádání anebo obdržet rozhodnutí o právech a povinnostech osob,</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místo, lhůta a způsob, kde lze podat opravný prostředek proti rozhodnutím školy, a to včetně výslovného uvedení požadavků, které jsou v této souvislosti kladeny na žadatele, jakož i popis postupů a pravidel, která je třeba dodržovat při těchto činnostech, a označení příslušného formuláře a způsob a místo, kde lze takový formulář získat,</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postup, který musí povinný subjekt dodržovat při vyřizování všech žádostí, návrhů i jiných dožádání občanů, a to včetně příslušných lhůt, které je třeba dodržovat,</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přehled nejdůležitějších předpisů, podle nichž povinný subjekt zejména jedná a rozhoduje, které stanovují právo žádat informace a povinnost poskytovat informace a které upravují další práva občanů ve vztahu k povinnému subjektu, a to včetně informace, kde a kdy jsou tyto předpisy poskytnuty k nahlédnutí,</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sazebník úhrad za poskytování informací,</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výroční zpráva za předcházející kalendářní rok o činnosti školy v oblasti poskytování informací,</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elektronická adresa podatelny,</a:t>
            </a:r>
          </a:p>
          <a:p>
            <a:pPr marL="342900" indent="-342900" algn="just">
              <a:lnSpc>
                <a:spcPct val="115000"/>
              </a:lnSpc>
              <a:spcAft>
                <a:spcPts val="800"/>
              </a:spcAft>
              <a:buFont typeface="+mj-lt"/>
              <a:buAutoNum type="alphaLcParen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seznamy hlavních dokumentů, zejména koncepční, strategické a programové povahy, které mohou být poskytnuty podle tohoto zákona, včetně případných návrhů licenčních smluv tak, aby do nich mohl každý nahlédnout a pořídit si opis, výpis nebo kopii.</a:t>
            </a:r>
          </a:p>
          <a:p>
            <a:pPr algn="just">
              <a:lnSpc>
                <a:spcPct val="115000"/>
              </a:lnSpc>
              <a:spcAft>
                <a:spcPts val="800"/>
              </a:spcAft>
            </a:pPr>
            <a:r>
              <a:rPr lang="cs-CZ" sz="14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400" b="1" kern="100" dirty="0">
                <a:latin typeface="Neue Haas Grotesk Text Pro" panose="020B0504020202020204" pitchFamily="34" charset="-18"/>
                <a:ea typeface="Aptos" panose="020B0004020202020204" pitchFamily="34" charset="0"/>
                <a:cs typeface="Times New Roman" panose="02020603050405020304" pitchFamily="18" charset="0"/>
              </a:rPr>
              <a:t>Příklad</a:t>
            </a:r>
            <a:r>
              <a:rPr lang="cs-CZ" sz="14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400" kern="100" dirty="0">
                <a:latin typeface="Neue Haas Grotesk Text Pro" panose="020B0504020202020204" pitchFamily="34" charset="-18"/>
                <a:ea typeface="Aptos" panose="020B0004020202020204" pitchFamily="34" charset="0"/>
                <a:cs typeface="Times New Roman" panose="02020603050405020304" pitchFamily="18" charset="0"/>
                <a:hlinkClick r:id="rId4"/>
              </a:rPr>
              <a:t>https://gymnchod.cz/o-skole/povinne-zverejnovane-informace/</a:t>
            </a:r>
            <a:endParaRPr lang="cs-CZ" sz="14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endPar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51064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5F1C-0A72-3C50-19CD-26B6B9120E4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9183E7D-94BA-ED9F-E79B-F6BB8D7462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6C9AF95-F86F-118A-6C9C-413D190F068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0791483-A064-7205-567E-49F73F5A475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C7DB5-7461-1CEC-EDDF-B6F52E1CD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07A83F6-EBBA-BA0B-2841-4FBE980688D9}"/>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045B061C-A909-6561-03B5-E1FC31E7E4F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B6F48F9-69B8-D3E3-131F-1E53A5BD4D3D}"/>
              </a:ext>
            </a:extLst>
          </p:cNvPr>
          <p:cNvSpPr txBox="1"/>
          <p:nvPr/>
        </p:nvSpPr>
        <p:spPr>
          <a:xfrm>
            <a:off x="227012" y="873125"/>
            <a:ext cx="11571727" cy="522604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Forma žádosti o informace není stanovena. Žadatelé mohou podat žádost jakýmkoliv způsobem, i ústně. V praxi však bude nejčastější žádost v písemné podobě nebo žádost podaná elektronicky (a to i z toho důvodu, že je žádosti nutné přiřadit spisovou značku).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V případě e-mailové žádosti není vyžadován elektronický podpis.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 žádosti si osoba může určit, jakou formou chce, aby jí škola informace poskytla, avšak obecně preferovaná je elektronická podoba odpovědi.</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Musí být zřejmé,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jakému subjektu je určena, kdo ji činí, a že se dotazuje na základě </a:t>
            </a:r>
            <a:r>
              <a:rPr lang="cs-CZ" sz="1600" b="1"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FO se identifikuje jménem, příjmením, datem narození, adresou trvalého pobytu a případně adresou pro doručování.</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 se identifikuje názvem, identifikačním číslem, adresou sídla a případně adresou pro doručování.</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Adresou pro doručování se rozumí též elektronická adresa (e-mail).</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nemusí být podepsaná, postačuje identifikace žadatele!! (platí zejména u žádostí podaných e-mailem, kde nelze vyžadovat elektronický podpis).</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E-mailovou žádost je třeba zaslat na adresu elektronické podatelny.</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respektovat způsob komunikace založený žadatelem (tj. u elektronických žádostí poskytovat informace v elektronické, nikoli v listinné podobě, je-li to možné).</a:t>
            </a:r>
          </a:p>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983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DC80-D4B8-5F0D-78F6-A3FB7F67741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9CE4F6F-751D-2A6A-11B3-FFA844F2F14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31E5959-8AB8-3D3C-E38F-65945361934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F9CF107-C1CB-DF20-9757-698AEB24CAD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E86FA1F-B160-1E0D-CE33-516B502A461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97FA9F3-CB67-FC09-D952-057A5C48A6BD}"/>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9F74CD1A-59EE-7A77-86DA-7642D832BBC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F6B82C2-DE0D-A59E-DB33-338449B57F5C}"/>
              </a:ext>
            </a:extLst>
          </p:cNvPr>
          <p:cNvSpPr txBox="1"/>
          <p:nvPr/>
        </p:nvSpPr>
        <p:spPr>
          <a:xfrm>
            <a:off x="227012" y="873125"/>
            <a:ext cx="11571727" cy="724301"/>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pic>
        <p:nvPicPr>
          <p:cNvPr id="9" name="Obrázek 8">
            <a:extLst>
              <a:ext uri="{FF2B5EF4-FFF2-40B4-BE49-F238E27FC236}">
                <a16:creationId xmlns:a16="http://schemas.microsoft.com/office/drawing/2014/main" id="{E9C1C5D0-3E98-3ADF-22FD-7A71EECCCA7F}"/>
              </a:ext>
            </a:extLst>
          </p:cNvPr>
          <p:cNvPicPr>
            <a:picLocks noChangeAspect="1"/>
          </p:cNvPicPr>
          <p:nvPr/>
        </p:nvPicPr>
        <p:blipFill>
          <a:blip r:embed="rId4"/>
          <a:stretch>
            <a:fillRect/>
          </a:stretch>
        </p:blipFill>
        <p:spPr>
          <a:xfrm>
            <a:off x="1289223" y="619120"/>
            <a:ext cx="8888065" cy="6125430"/>
          </a:xfrm>
          <a:prstGeom prst="rect">
            <a:avLst/>
          </a:prstGeom>
        </p:spPr>
      </p:pic>
    </p:spTree>
    <p:extLst>
      <p:ext uri="{BB962C8B-B14F-4D97-AF65-F5344CB8AC3E}">
        <p14:creationId xmlns:p14="http://schemas.microsoft.com/office/powerpoint/2010/main" val="172967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EADFB3C-D22E-1E58-8340-F35035574716}"/>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Program semináře</a:t>
            </a:r>
          </a:p>
        </p:txBody>
      </p:sp>
      <p:pic>
        <p:nvPicPr>
          <p:cNvPr id="5" name="Obrázek 4">
            <a:extLst>
              <a:ext uri="{FF2B5EF4-FFF2-40B4-BE49-F238E27FC236}">
                <a16:creationId xmlns:a16="http://schemas.microsoft.com/office/drawing/2014/main" id="{B361F2BE-61CA-D776-C428-89652FAD5A4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0148BB-E702-F53E-C6AD-24E1DC70671E}"/>
              </a:ext>
            </a:extLst>
          </p:cNvPr>
          <p:cNvSpPr txBox="1"/>
          <p:nvPr/>
        </p:nvSpPr>
        <p:spPr>
          <a:xfrm>
            <a:off x="227012" y="873125"/>
            <a:ext cx="11571727" cy="4196020"/>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Základní rámec poskytování informací</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Výklad jednotlivých pojmů</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Škola jako povinný subjekt</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Postup při vyřizování žádosti o poskytnutí informací</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Omezení práva na informace</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Úhrada nákladů za poskytnutí informací</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Opravné prostředky a řízení o nich</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Vybrané oblasti </a:t>
            </a:r>
          </a:p>
          <a:p>
            <a:pPr marL="342900" indent="-342900">
              <a:lnSpc>
                <a:spcPct val="115000"/>
              </a:lnSpc>
              <a:spcAft>
                <a:spcPts val="800"/>
              </a:spcAft>
              <a:buFont typeface="+mj-lt"/>
              <a:buAutoNum type="arabicPeriod"/>
            </a:pPr>
            <a:r>
              <a:rPr lang="cs-CZ" sz="1600" b="1" kern="100" dirty="0">
                <a:latin typeface="Neue Haas Grotesk Text Pro"/>
                <a:ea typeface="Aptos" panose="020B0004020202020204" pitchFamily="34" charset="0"/>
                <a:cs typeface="Times New Roman"/>
              </a:rPr>
              <a:t>Různé, diskuze</a:t>
            </a:r>
            <a:endParaRPr lang="cs-CZ" sz="1600" kern="100" dirty="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0"/>
              <a:ea typeface="Inter Medium" panose="02000503000000020004" pitchFamily="2" charset="0"/>
              <a:cs typeface="Times New Roman"/>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89057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9A73-7776-DA90-8456-7C7E60F05C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26DD5B2-623F-CA70-104D-E41EFF82765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CC3C42B-9B61-A4A6-153C-7631A9C33A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D7ECA95-6934-B4F0-62D2-A5331F53D2F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66E31DF-7929-8B30-5E45-9BC3C0AA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D267AB8-FBCD-DE68-BB57-D5BA7E7F0063}"/>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B1AD7696-A141-E844-F57A-1724CDF2FC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07C41D1-7898-0C0B-A5C5-CA0E5E18A0D1}"/>
              </a:ext>
            </a:extLst>
          </p:cNvPr>
          <p:cNvSpPr txBox="1"/>
          <p:nvPr/>
        </p:nvSpPr>
        <p:spPr>
          <a:xfrm>
            <a:off x="227012" y="873125"/>
            <a:ext cx="11571727" cy="4659737"/>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Neobsahuje-li žádost veškeré náležitosti, anebo je neurčitá, lze žadatele vyzvat k jejímu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 či upřesnění.</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žadatel neuvedl veškeré identifikační údaje. Vyzvat k doplnění je nutné do 7 dnů ode dne doručení žádosti. Není-li žádost doplněna, povinný subjekt ji odloží (jde toliko o přípis dle InfZ, nejedná se o usnesení o odložení dle SŘ; odložení je zasláno i žadateli).</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Upřesnění </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nesrozumitelná nebo příliš obecná. Vyzvat k upřesnění je nutné do 7 dnů ode dne doručení žádosti. Není-li žádost upřesněna, povinný subjekt ji rozhodnutím odmítne (rozhodnutí se doručuje žadateli).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Výzva k doplnění či upřesnění žádosti není výzvou dle SŘ, postačuje žadatele vyzvat např. e-mailem.</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má lhůtu 30 dnů na doplnění či upřesnění žádosti.</a:t>
            </a:r>
          </a:p>
          <a:p>
            <a:pPr marL="628650" indent="-361950" algn="just">
              <a:lnSpc>
                <a:spcPct val="115000"/>
              </a:lnSpc>
              <a:spcAft>
                <a:spcPts val="800"/>
              </a:spcAft>
              <a:buFont typeface="Wingdings" panose="05000000000000000000" pitchFamily="2" charset="2"/>
              <a:buChar char="v"/>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5163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BD08-2239-45E8-5518-74D5D123957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4A3C922-89F7-BB82-5493-0E99CCDF6A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EBF5C78-5716-693F-9F3C-AF96F5FB479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0927B8-EF8E-6339-F167-8787F047E5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16D97AC-766D-CEC9-3C19-0375B0DA53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FB09F4D-E761-7220-386C-E7D020D429FF}"/>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Odložení žádosti</a:t>
            </a:r>
          </a:p>
        </p:txBody>
      </p:sp>
      <p:pic>
        <p:nvPicPr>
          <p:cNvPr id="5" name="Obrázek 4">
            <a:extLst>
              <a:ext uri="{FF2B5EF4-FFF2-40B4-BE49-F238E27FC236}">
                <a16:creationId xmlns:a16="http://schemas.microsoft.com/office/drawing/2014/main" id="{08F2755E-F7FE-00D2-E659-6870018489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B97A523-2418-4C89-6F2F-3C4DEEEBC7F9}"/>
              </a:ext>
            </a:extLst>
          </p:cNvPr>
          <p:cNvSpPr txBox="1"/>
          <p:nvPr/>
        </p:nvSpPr>
        <p:spPr>
          <a:xfrm>
            <a:off x="227012" y="873125"/>
            <a:ext cx="11571727" cy="419275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Odložení žádosti</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se požadované informace nevztahují k působnosti povinného subjektu, ten žádost odloží.</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Provádí se přípisem (opět nejde o usnesení o odložení dle SŘ), který je zaslán žadateli, a to do 7 dnů ode dne přijetí žádosti.</a:t>
            </a:r>
          </a:p>
          <a:p>
            <a:pPr marL="266700">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Příklad: „Žádám gymnázium o sdělení výše platu kancléře prezidenta republiky.“</a:t>
            </a:r>
          </a:p>
          <a:p>
            <a:pPr marL="266700">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Škola žádost odloží, neboť požadované informace se vztahují k působnosti Kanceláře prezidenta republiky, nikoli k    působnosti školy.</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Odložení není po formální stránce správním rozhodnutím, podle judikatury je však rozhodnutím v materiálním smyslu   (1 As 189/2020, 6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Ans</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7/2011, 2 As 44/2008). Z obsahového hlediska na ně nelze klást stejné požadavky jako na správní rozhodnutí (§ 68 odst. 3 SŘ se neaplikuje). </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Proti odložení žádosti se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žadatel může bránit stížností podle § 16a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(rozhodnutí je pak soudně přezkoumatelné žalobou dle § 65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s.ř.s</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1 As 189/2020, 10 As 136/2021).</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1540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AB0F-2C4C-ABA4-1597-D6439436DAF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7BFB18E-740E-3156-FEA5-8C007CED73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5814FB-E804-D3D3-B4A8-900D0F73DD8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586790-F105-4376-0E05-649336BB1A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11E9515-C2E8-04EA-872F-84F456B6CAB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ECE76A-525F-F72A-EB3B-58E81128DA60}"/>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Vyřizování žádosti o informace</a:t>
            </a:r>
          </a:p>
        </p:txBody>
      </p:sp>
      <p:pic>
        <p:nvPicPr>
          <p:cNvPr id="5" name="Obrázek 4">
            <a:extLst>
              <a:ext uri="{FF2B5EF4-FFF2-40B4-BE49-F238E27FC236}">
                <a16:creationId xmlns:a16="http://schemas.microsoft.com/office/drawing/2014/main" id="{66081767-E1C3-26D1-BB6F-78E83585DD5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8277177-76A5-57BB-2A15-015192AFB6DC}"/>
              </a:ext>
            </a:extLst>
          </p:cNvPr>
          <p:cNvSpPr txBox="1"/>
          <p:nvPr/>
        </p:nvSpPr>
        <p:spPr>
          <a:xfrm>
            <a:off x="227012" y="873125"/>
            <a:ext cx="11571727" cy="5020862"/>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je žádost úplná a konkrétní a požadované informace jsou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poskytnutelné</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povinný subjekt je poskytne, a to do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15 dnů ode dne přijetí žádosti</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Lhůtu lze v některých případech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prodloužit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avšak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nejvýše o 10 dnů</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přičemž žadatele je o prodloužení nutné informovat v původní, 15denní lhůtě. Proti prodloužení nelze podat stížnost. Lhůtu je možné prodloužit pouze pro poskytnutí informace, nikoli pro odmítnutí žádosti či pro zaslání odkazu.</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dodržet formu komunikace (tj. pokud přišla žádost elektronicky, i odpověď by měla být elektronická).</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Sdělení požadované informace je faktický úkon, nevydává se pozitivní rozhodnutí, které by mělo náležitosti podle SŘ.</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následně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do 15 dnů ode dne poskytnutí informace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tuto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zveřejní na svých internetových stránkách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 některých případech postačuje zveřejnění tzv. doprovodné informace).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Zveřejňuje se pouze poskytnutá informace, nikoli údaje o žadateli!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(zveřejnění nejméně po dobu 6 let)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je poskytnutá informace rozsáhlá, zveřejní se pouze tzv. doprovodná informace (tj. její popis).</a:t>
            </a:r>
          </a:p>
          <a:p>
            <a:pPr marL="266700" algn="just">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Např: Žadatel požádal o listinné kopie 50 smluv, tyto mu byly poskytnuty</a:t>
            </a:r>
            <a:r>
              <a:rPr lang="cs-CZ" sz="1600" b="1" i="1"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dirty="0">
                <a:latin typeface="Neue Haas Grotesk Text Pro" panose="020B0504020202020204" pitchFamily="34" charset="-18"/>
                <a:ea typeface="Aptos" panose="020B0004020202020204" pitchFamily="34" charset="0"/>
                <a:cs typeface="Times New Roman" panose="02020603050405020304" pitchFamily="18" charset="0"/>
              </a:rPr>
              <a:t>/</a:t>
            </a: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nebo/ Vámi požadované informace o platech Vám zasíláme v příloze. </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954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6150C-EEAE-D3A1-3187-88BE1EC5B24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E45478A-D1D6-5A3C-C603-4D18436A88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BAE35FD-1029-DFDE-D6EF-8F9D9B65AC8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589A624-F5AF-BCE4-42BE-C72C8FC8FD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EAC6420-4AA1-A8D4-6009-F6EFBB70989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0C15396-3D9B-2E23-1AFF-001BBA0BD025}"/>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Odkaz na zveřejněnou informaci</a:t>
            </a:r>
          </a:p>
        </p:txBody>
      </p:sp>
      <p:pic>
        <p:nvPicPr>
          <p:cNvPr id="5" name="Obrázek 4">
            <a:extLst>
              <a:ext uri="{FF2B5EF4-FFF2-40B4-BE49-F238E27FC236}">
                <a16:creationId xmlns:a16="http://schemas.microsoft.com/office/drawing/2014/main" id="{E93C5FFB-B3B8-5C8A-DA5F-DCEC815005D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DC7201-68FB-CFDB-3DE0-4ACC8485BC40}"/>
              </a:ext>
            </a:extLst>
          </p:cNvPr>
          <p:cNvSpPr txBox="1"/>
          <p:nvPr/>
        </p:nvSpPr>
        <p:spPr>
          <a:xfrm>
            <a:off x="227012" y="873125"/>
            <a:ext cx="11571727" cy="4167295"/>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je informace zveřejněna, povinný subjekt na ni může odkázat, a to do 7 dnů ode dne přijetí žádosti.</a:t>
            </a:r>
          </a:p>
          <a:p>
            <a:pPr marL="266700"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Nepostačuje obecný odkaz (např. informace je na stránkách obce, nýbrž musí jít o konkrétní odkaz na konkrétní část internetových stránek obce).</a:t>
            </a:r>
          </a:p>
          <a:p>
            <a:pPr marL="266700" algn="just">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Jednací řád zastupitelstva Jihočeského kraje:</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Nesprávně http://www.kraj-jihocesky.cz/</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Správně</a:t>
            </a:r>
          </a:p>
          <a:p>
            <a:pPr marL="266700">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hlinkClick r:id="rId4"/>
              </a:rPr>
              <a:t>https://www.kraj-jihocesky.cz/cs/jednaci_rady#1-24-jednaci-rad-zastupitelstva-jihoceskeho-kraje-detail</a:t>
            </a: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indent="-266700" algn="jus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žadatel trvá na přímém poskytnutí zveřejněné informace, povinný subjekt mu ji poskytne; to neplatí, </a:t>
            </a:r>
            <a:r>
              <a:rPr lang="cs-CZ" sz="1600" b="1">
                <a:latin typeface="Neue Haas Grotesk Text Pro" panose="020B0504020202020204" pitchFamily="34" charset="0"/>
                <a:ea typeface="Inter Medium" panose="02000503000000020004" pitchFamily="2" charset="0"/>
                <a:cs typeface="Arial" panose="020B0604020202020204" pitchFamily="34" charset="0"/>
              </a:rPr>
              <a:t>pokud byla žádost o poskytnutí informace podána elektronicky a pokud je požadovaná informace zveřejněna způsobem umožňujícím dálkový přístup </a:t>
            </a:r>
            <a:r>
              <a:rPr lang="cs-CZ" sz="1600">
                <a:latin typeface="Neue Haas Grotesk Text Pro" panose="020B0504020202020204" pitchFamily="34" charset="0"/>
                <a:ea typeface="Inter Medium" panose="02000503000000020004" pitchFamily="2" charset="0"/>
                <a:cs typeface="Arial" panose="020B0604020202020204" pitchFamily="34" charset="0"/>
              </a:rPr>
              <a:t>a žadateli byl sdělen odkaz na internetovou stránku, kde se informace nachází.</a:t>
            </a:r>
          </a:p>
        </p:txBody>
      </p:sp>
    </p:spTree>
    <p:extLst>
      <p:ext uri="{BB962C8B-B14F-4D97-AF65-F5344CB8AC3E}">
        <p14:creationId xmlns:p14="http://schemas.microsoft.com/office/powerpoint/2010/main" val="153522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FB34-93C1-D4C0-3049-4D6021EBDE1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933A32-49D0-665F-424C-9BB1C356253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5AB7A86-C41D-D5E8-CE61-70FBD6E4B51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BDBA333-0BB7-5386-D0F5-0B5515A072A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448E0E9-C29F-BD81-83F4-B844F7181CA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CE8C4A1-CF6D-416E-BC22-8779E8776B83}"/>
              </a:ext>
            </a:extLst>
          </p:cNvPr>
          <p:cNvSpPr txBox="1"/>
          <p:nvPr/>
        </p:nvSpPr>
        <p:spPr>
          <a:xfrm>
            <a:off x="227012" y="107431"/>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8AB377F0-36D7-132A-5B71-D7FC70EE900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AB98D5A-68A1-A079-1907-CEC2083E1A71}"/>
              </a:ext>
            </a:extLst>
          </p:cNvPr>
          <p:cNvSpPr txBox="1"/>
          <p:nvPr/>
        </p:nvSpPr>
        <p:spPr>
          <a:xfrm>
            <a:off x="531812" y="1123224"/>
            <a:ext cx="11571727" cy="5919569"/>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Základní princip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je takový, že povinný subjekt poskytuje požadované informace. V některých případech informace poskytnout nemusí, anebo dokonce nesmí (bude vysvětleno dále).</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povinný subjekt žádosti byť jen z části nevyhoví (z jakéhokoli důvodu uvedeného v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musí vydat rozhodnutí o odmítnutí žádosti nebo její části. Své rozhodnutí vždy řádně odůvodní a podloží relevantními skutečnostmi.</a:t>
            </a:r>
          </a:p>
          <a:p>
            <a:pPr marL="285750" indent="-285750">
              <a:lnSpc>
                <a:spcPct val="115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 odmítnutí žádosti nebo její části musí vždy existovat zákonný důvod (důvody pro omezení práva na informace).</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Odmítnutím poskytnutí informace nejsou případy, kdy je odpověď záporná (odmítnutí poskytnutí informace = mlčení; sdělení záporné odpovědi na jasně formulovanou otázku je poskytnutím informace) – vždy záleží na formulaci dotazu</a:t>
            </a:r>
          </a:p>
          <a:p>
            <a:pPr marL="361950">
              <a:lnSpc>
                <a:spcPct val="115000"/>
              </a:lnSpc>
              <a:spcAft>
                <a:spcPts val="800"/>
              </a:spcAft>
            </a:pP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Příklad: „Má vaše škola k dispozici služební vozidlo značky Ferrari?“</a:t>
            </a:r>
            <a:endParaRPr lang="cs-CZ" sz="1400" i="1"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dirty="0">
                <a:latin typeface="Neue Haas Grotesk Text Pro" panose="020B0504020202020204" pitchFamily="34" charset="-18"/>
                <a:ea typeface="Aptos" panose="020B0004020202020204" pitchFamily="34" charset="0"/>
                <a:cs typeface="Times New Roman" panose="02020603050405020304" pitchFamily="18" charset="0"/>
              </a:rPr>
              <a:t>Odpověď: „</a:t>
            </a: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Ne, nemá.“ </a:t>
            </a:r>
          </a:p>
          <a:p>
            <a:pPr marL="361950">
              <a:lnSpc>
                <a:spcPct val="115000"/>
              </a:lnSpc>
              <a:spcAft>
                <a:spcPts val="800"/>
              </a:spcAft>
            </a:pPr>
            <a:endParaRPr lang="cs-CZ" sz="1400" i="1"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dirty="0">
                <a:latin typeface="Neue Haas Grotesk Text Pro" panose="020B0504020202020204" pitchFamily="34" charset="-18"/>
                <a:ea typeface="Aptos" panose="020B0004020202020204" pitchFamily="34" charset="0"/>
                <a:cs typeface="Times New Roman" panose="02020603050405020304" pitchFamily="18" charset="0"/>
              </a:rPr>
              <a:t>„</a:t>
            </a: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Byl z jednání vyhotoven zápis? Pokud ano, žádám o jeho zaslání.“</a:t>
            </a:r>
          </a:p>
          <a:p>
            <a:pPr marL="361950">
              <a:lnSpc>
                <a:spcPct val="115000"/>
              </a:lnSpc>
              <a:spcAft>
                <a:spcPts val="800"/>
              </a:spcAft>
            </a:pP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 „Ne, zápis nebyl vyhotoven.“</a:t>
            </a:r>
          </a:p>
          <a:p>
            <a:pPr marL="361950">
              <a:lnSpc>
                <a:spcPct val="115000"/>
              </a:lnSpc>
              <a:spcAft>
                <a:spcPts val="800"/>
              </a:spcAft>
            </a:pP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X pozor!</a:t>
            </a:r>
          </a:p>
          <a:p>
            <a:pPr marL="361950">
              <a:lnSpc>
                <a:spcPct val="115000"/>
              </a:lnSpc>
              <a:spcAft>
                <a:spcPts val="800"/>
              </a:spcAft>
            </a:pP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„Žádám o zaslání zápisu z jednání.“  </a:t>
            </a:r>
          </a:p>
          <a:p>
            <a:pPr marL="361950">
              <a:lnSpc>
                <a:spcPct val="115000"/>
              </a:lnSpc>
              <a:spcAft>
                <a:spcPts val="800"/>
              </a:spcAft>
            </a:pPr>
            <a:r>
              <a:rPr lang="cs-CZ" sz="1400" i="1" kern="100" dirty="0">
                <a:latin typeface="Neue Haas Grotesk Text Pro" panose="020B0504020202020204" pitchFamily="34" charset="-18"/>
                <a:ea typeface="Aptos" panose="020B0004020202020204" pitchFamily="34" charset="0"/>
                <a:cs typeface="Times New Roman" panose="02020603050405020304" pitchFamily="18" charset="0"/>
              </a:rPr>
              <a:t>P</a:t>
            </a:r>
            <a:r>
              <a:rPr lang="cs-CZ" sz="1400" i="1" kern="100" dirty="0">
                <a:effectLst/>
                <a:latin typeface="Neue Haas Grotesk Text Pro" panose="020B0504020202020204" pitchFamily="34" charset="-18"/>
                <a:ea typeface="Aptos" panose="020B0004020202020204" pitchFamily="34" charset="0"/>
                <a:cs typeface="Times New Roman" panose="02020603050405020304" pitchFamily="18" charset="0"/>
              </a:rPr>
              <a:t>okud zápis nebyl vyhotoven, je třeba žádost odmítnout rozhodnutím, neboť žadatel požaduje neexistující informaci!</a:t>
            </a:r>
          </a:p>
          <a:p>
            <a:pPr marL="285750" indent="-285750">
              <a:lnSpc>
                <a:spcPct val="115000"/>
              </a:lnSpc>
              <a:spcAft>
                <a:spcPts val="800"/>
              </a:spcAft>
              <a:buFont typeface="Arial" panose="020B0604020202020204" pitchFamily="34" charset="0"/>
              <a:buChar char="•"/>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6185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9F63-29C7-BFC2-6927-5A57EA62A78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6646901-DC79-489B-D7E8-0D54440C42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25E6515-FBE7-11D9-9204-1C4F4C97D6D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137B157-8CAF-0198-311C-666163FFC96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81FD38-5B83-A2CF-7E3D-392AFE4F01D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4781B87-4B4E-3387-661C-9A2690E40009}"/>
              </a:ext>
            </a:extLst>
          </p:cNvPr>
          <p:cNvSpPr txBox="1"/>
          <p:nvPr/>
        </p:nvSpPr>
        <p:spPr>
          <a:xfrm>
            <a:off x="227012" y="139486"/>
            <a:ext cx="109934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6C787A26-C344-6B45-6574-E5552632B61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7AF5490-53FF-CFCD-2E96-FB1FB0AD75D9}"/>
              </a:ext>
            </a:extLst>
          </p:cNvPr>
          <p:cNvSpPr txBox="1"/>
          <p:nvPr/>
        </p:nvSpPr>
        <p:spPr>
          <a:xfrm>
            <a:off x="227012" y="873125"/>
            <a:ext cx="11571727" cy="4351961"/>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Povinnost poskytovat informace se netýká dotazů na názory, budoucí rozhodnutí a vytváření nových informací (tj. lze poskytnout, pokud povinný subjekt chce).</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Názor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žadatel požaduje, aby mu povinný subjekt sdělil svůj názor či postoj na určitou věc (kauzu), který v budoucnu hodlá zaujmout, zpracoval analýzu k něčemu, apod.</a:t>
            </a:r>
          </a:p>
          <a:p>
            <a:pPr>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	! Je-li názor někde zaznamenán (byl učiněn v minulosti), například v zápisu, jde o </a:t>
            </a:r>
            <a:r>
              <a:rPr lang="cs-CZ" sz="1600" i="1" kern="100" dirty="0" err="1">
                <a:effectLst/>
                <a:latin typeface="Neue Haas Grotesk Text Pro" panose="020B0504020202020204" pitchFamily="34" charset="-18"/>
                <a:ea typeface="Aptos" panose="020B0004020202020204" pitchFamily="34" charset="0"/>
                <a:cs typeface="Times New Roman" panose="02020603050405020304" pitchFamily="18" charset="0"/>
              </a:rPr>
              <a:t>poskytnutelnou</a:t>
            </a: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 informaci.</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Budoucí rozhodnutí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nemusí sdělovat, jaké kroky bude činit v budoucnu (jaká přijme rozhodnutí, ať již správní, anebo formou např. rozhodnutí ředitele školy).</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poskytuje to, co má k dispozici (nebo by měl mít jako dobrý hospodář nebo s ohledem na princip dobré správy), nemusí pro žadatele informace vytvářet (například uzavírat novou smlouvu, pokud tato neexistuje, vytvářet zápis z jednání, atd.). </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(sofistikovaná činnost) ≠ sběr většího množství různě umístěných informací (přehledy, statistické údaje).</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2559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8F68-CC57-A75C-FCE2-2535C3B9A0C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EE9283B-CDAA-4507-E78A-49CBA1C49C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9E1F8-C8A5-C417-2795-FC3A660EC3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8D6E901-1A0E-FE8C-A3A6-F6B098322A2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9CCA0D9-DB80-55DE-0604-8272EC04CDF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84BBEE1-3DA5-82EE-9681-46974B86D872}"/>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19F9DF69-18C8-748F-91FD-37D7B8D9313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45DAB43-7BE0-79CE-6F16-6B9CE9E25433}"/>
              </a:ext>
            </a:extLst>
          </p:cNvPr>
          <p:cNvSpPr txBox="1"/>
          <p:nvPr/>
        </p:nvSpPr>
        <p:spPr>
          <a:xfrm>
            <a:off x="227012" y="873125"/>
            <a:ext cx="11571727" cy="467519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Náležitosti rozhodnutí o odmítnutí žádosti o informace</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Pro náležitosti rozhodnutí, jeho doručování a odvolací řízení se užije zákon č. 500/2004 Sb., správní řád.</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Musí být vydáno, i když by se informace neposkytovala byť i jen zčásti (výjimka anonymizace osobních údajů).</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Rozhodnutí o odmítnutí žádosti o informace musí obsahovat:</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Označení správního orgánu – kdo rozhodnutí vydává</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Číslo jednací a datum vydání</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Výrok rozhodnutí - výslovné odmítnutí poskytnutí informace (zcela nebo zčásti), žádost se odmítá / žádost se odmítá v části (co nejpřesněji vymezit /nedostatek nevadí, pokud konkretizace plyne alespoň z odůvodnění) + konkrétní ustanovení, které stanoví důvod ochrany</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Odůvodnění – proč nebyla informace poskytnuta (uvedení zákonného důvodu odmítnutí např. § 8–11 </a:t>
            </a:r>
            <a:r>
              <a:rPr lang="cs-CZ" sz="1600" kern="100" err="1">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nestačí „jen“ obecné odůvodnění aplikace konkrétního důvodu, je nutná určitá míra konkretizace na skutkový stav</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Poučení o opravném prostředku - informace o možnosti podat opravný prostředek a jak</a:t>
            </a:r>
          </a:p>
          <a:p>
            <a:pPr marL="266700" indent="-26670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Pokud v rozhodnutí chybí správní uvážení, může být zrušeno pro nepřezkoumatelnost.</a:t>
            </a:r>
          </a:p>
        </p:txBody>
      </p:sp>
    </p:spTree>
    <p:extLst>
      <p:ext uri="{BB962C8B-B14F-4D97-AF65-F5344CB8AC3E}">
        <p14:creationId xmlns:p14="http://schemas.microsoft.com/office/powerpoint/2010/main" val="422139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D00D-AA64-5501-BEFB-3629F0A4890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41349DA-05EA-B2C5-75B2-701D107A2EB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F444616-F8A9-5550-F57D-3F753B8F8B4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BDD0D48-EF91-A832-A645-7D880CB088B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F54191F-AED9-5F1D-632B-1E57AC7DF77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E651F43-4F98-90F1-9142-BBA96260CD1C}"/>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9B3509F4-FAC9-5043-1140-BBB17A66F82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FE6A-9DC1-2214-5934-50D9DC9EF5A8}"/>
              </a:ext>
            </a:extLst>
          </p:cNvPr>
          <p:cNvSpPr txBox="1"/>
          <p:nvPr/>
        </p:nvSpPr>
        <p:spPr>
          <a:xfrm>
            <a:off x="227012" y="873125"/>
            <a:ext cx="11571727" cy="501438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Pokud povinný subjekt poskytuje informaci formou kopie dokumentu, z něhož vyloučil pouze osobní údaje nebo informace, které jsou bankovním nebo obchodním tajemstvím a které získal při postupech podle správního, daňového nebo kontrolního řádu (= ne v rámci svých smluvních vztahů), nemusí vydat rozhodnutí o odmítnutí části žádosti.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Sdělí-li žadatel v podané žádosti anebo do 15 dnů ode dne doručení požadované informace způsobem stanoveným tímto zákonem pro podání písemné žádosti o informace povinnému subjektu, že trvá na vydání rozhodnutí o odmítnutí žádosti v rozsahu vymezených osobních údajů nebo bankovního anebo obchodního tajemství, povinný subjekt je vydá ve lhůtě pro vyřízení žádosti anebo do 15 dnů ode dne doručení sdělení žadatele.</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Doručování rozhodnutí o odmítnutí žádosti nebo její části – řídí se ustanoveními správního řádu!, pozor u doručování na e-mail, doručování obálkou s modrým pruhem. </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 19  odst. 9 a 10 SŘ: Písemnosti uvedené v odstavci 5 se na požádání adresáta doručují jiným způsobem podle tohoto zákona; v takovém případě platí, že písemnost je doručena třetím dnem ode dne, kdy byla odeslána. </a:t>
            </a:r>
            <a:r>
              <a:rPr lang="cs-CZ" sz="1400" b="1" i="1">
                <a:latin typeface="Neue Haas Grotesk Text Pro" panose="020B0504020202020204" pitchFamily="34" charset="0"/>
                <a:ea typeface="Inter Medium" panose="02000503000000020004" pitchFamily="2" charset="0"/>
                <a:cs typeface="Arial" panose="020B0604020202020204" pitchFamily="34" charset="0"/>
              </a:rPr>
              <a:t>V případě doručování na elektronickou adresu platí, že písemnost je doručena v okamžiku, kdy převzetí doručované písemnosti potvrdí adresát datovou zprávou podepsanou adresátem. </a:t>
            </a:r>
            <a:r>
              <a:rPr lang="cs-CZ" sz="1400" i="1">
                <a:latin typeface="Neue Haas Grotesk Text Pro" panose="020B0504020202020204" pitchFamily="34" charset="0"/>
                <a:ea typeface="Inter Medium" panose="02000503000000020004" pitchFamily="2" charset="0"/>
                <a:cs typeface="Arial" panose="020B0604020202020204" pitchFamily="34" charset="0"/>
              </a:rPr>
              <a:t>Nepotvrdí-li adresát převzetí písemnosti nejpozději následující pracovní den po odeslání zprávy, která se nevrátila jako nedoručitelná (odstavec 10), doručí správní orgán písemnost, jako by adresát o doručení na elektronickou adresu nepožádal.</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Pokud nebylo možno doručit písemnost doručovanou na elektronickou adresu adresáta podle odstavce 4 nebo 9, protože se datová zpráva vrátila jako nedoručitelná, učiní správní orgán neprodleně další pokus o její doručení; bude-li další pokus o doručení neúspěšný, doručí písemnost, jako by adresát o doručení na elektronickou adresu nepožádal.</a:t>
            </a:r>
          </a:p>
        </p:txBody>
      </p:sp>
    </p:spTree>
    <p:extLst>
      <p:ext uri="{BB962C8B-B14F-4D97-AF65-F5344CB8AC3E}">
        <p14:creationId xmlns:p14="http://schemas.microsoft.com/office/powerpoint/2010/main" val="80620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A82B-DDCE-08DB-8A5D-BAA3ACD841E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0A6FE33-35EC-2256-3D3B-271CC2448AE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ECF8875-7713-AA3C-7517-E72D04BCE86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B452828-DBC4-3BCC-680E-1FDD5E814C9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EC480B-1638-4901-97D9-A1845AA7BA9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CB2A945-EE8B-24B0-C64F-C3BDC3FA4BF9}"/>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Shrnutí postupu při poskytnutí informace</a:t>
            </a:r>
          </a:p>
        </p:txBody>
      </p:sp>
      <p:pic>
        <p:nvPicPr>
          <p:cNvPr id="5" name="Obrázek 4">
            <a:extLst>
              <a:ext uri="{FF2B5EF4-FFF2-40B4-BE49-F238E27FC236}">
                <a16:creationId xmlns:a16="http://schemas.microsoft.com/office/drawing/2014/main" id="{F180CBA8-EF3B-7030-1909-733F1E78C87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D6B31B-9C02-CCF7-3200-E5770F31C4CA}"/>
              </a:ext>
            </a:extLst>
          </p:cNvPr>
          <p:cNvSpPr txBox="1"/>
          <p:nvPr/>
        </p:nvSpPr>
        <p:spPr>
          <a:xfrm>
            <a:off x="227012" y="873125"/>
            <a:ext cx="11571727" cy="530401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je zahájeno dnem, kdy povinný subjekt obdrží žádost o poskytnutí informací. Žádosti je následně přiděleno číslo jednací.</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Možné alternativy:</a:t>
            </a:r>
          </a:p>
          <a:p>
            <a:pPr marL="628650" indent="-361950" algn="just">
              <a:lnSpc>
                <a:spcPct val="115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se nevztahuje k působnosti povinného subjektu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se odloží (do 7 dnů),</a:t>
            </a:r>
          </a:p>
          <a:p>
            <a:pPr marL="628650" indent="-361950" algn="just">
              <a:lnSpc>
                <a:spcPct val="115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informace jsou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poskytnutelné</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informace poskytne (do 15 dnů), anebo odkáže na zveřejněnou informaci (do 7 dnů),</a:t>
            </a:r>
          </a:p>
          <a:p>
            <a:pPr marL="628650" indent="-361950" algn="just">
              <a:lnSpc>
                <a:spcPct val="115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rozsáhlá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si sdělením žadateli prodlouží lhůtu pro poskytnutí informací (nejvýše o 10 dnů), informace vyhledá, případě sdělí žadateli požadavek na úhradu nákladů, po uhrazení požadované informace poskytne,</a:t>
            </a:r>
          </a:p>
          <a:p>
            <a:pPr marL="628650" indent="-361950" algn="just">
              <a:lnSpc>
                <a:spcPct val="115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není kompletní či není dostatečně určitá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vyzve žadatele k doplnění či upřesnění žádosti (do 7 dnů),</a:t>
            </a:r>
          </a:p>
          <a:p>
            <a:pPr marL="628650" indent="-361950" algn="just">
              <a:lnSpc>
                <a:spcPct val="115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informace nejsou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poskytnutelné</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(zcela nebo zčásti)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vydá rozhodnutí o odmítnutí žádosti nebo její části (do 15 dnů); v případě částečného odmítnutí žádosti povinný subjektu poskytne ty informace, které poskytnout lze (do 15 dnů), ve zbytku žádosti vydá rozhodnutí o odmítnutí části žádosti.</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52409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DBA7-64D3-0BF8-84BF-D7C671D56D23}"/>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E34402AC-4B58-35B3-C613-D7FAFFFF72A2}"/>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5082CD-2FFD-4670-BEFC-40534002A11D}"/>
              </a:ext>
            </a:extLst>
          </p:cNvPr>
          <p:cNvSpPr txBox="1"/>
          <p:nvPr/>
        </p:nvSpPr>
        <p:spPr>
          <a:xfrm>
            <a:off x="173831"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Omezení práva na informace</a:t>
            </a:r>
          </a:p>
          <a:p>
            <a:pPr algn="ctr">
              <a:lnSpc>
                <a:spcPct val="150000"/>
              </a:lnSpc>
            </a:pP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B6E7ADA-2100-C21D-013F-DCE74E2CA21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50146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59B4-2971-F94B-22D9-0EE0A4FE941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CF4BAD76-ACE4-6F23-4D6A-FCF2C31F12F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3DFE4B36-1A85-811A-E51A-0FF6409202A0}"/>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a:t>
            </a:r>
            <a:r>
              <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vod do práva na informace</a:t>
            </a:r>
          </a:p>
        </p:txBody>
      </p:sp>
      <p:pic>
        <p:nvPicPr>
          <p:cNvPr id="3" name="Obrázek 2">
            <a:extLst>
              <a:ext uri="{FF2B5EF4-FFF2-40B4-BE49-F238E27FC236}">
                <a16:creationId xmlns:a16="http://schemas.microsoft.com/office/drawing/2014/main" id="{AD1A3BA0-88A4-80A8-DD08-09B725D5BB88}"/>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23855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EDAA-77CE-6003-0EA2-865984FAAD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974CC57-309E-1D7D-3CD3-2E9AC7AD6EF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AB1485-022A-C821-E33A-C66913F3E9F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4411E29-BA78-789A-B61E-B07CDA52F0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4E80F68-6842-C160-7F26-78BD78E09DA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969502-FFB6-43C9-E94E-B47D40FDA06A}"/>
              </a:ext>
            </a:extLst>
          </p:cNvPr>
          <p:cNvSpPr txBox="1"/>
          <p:nvPr/>
        </p:nvSpPr>
        <p:spPr>
          <a:xfrm>
            <a:off x="3770312" y="85199"/>
            <a:ext cx="6817843" cy="369332"/>
          </a:xfrm>
          <a:prstGeom prst="rect">
            <a:avLst/>
          </a:prstGeom>
          <a:noFill/>
        </p:spPr>
        <p:txBody>
          <a:bodyPr wrap="square" rtlCol="0">
            <a:spAutoFit/>
          </a:bodyPr>
          <a:lstStyle/>
          <a:p>
            <a:r>
              <a:rPr lang="pt-BR"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ÚVOD - Omezení práva na informace</a:t>
            </a:r>
          </a:p>
        </p:txBody>
      </p:sp>
      <p:pic>
        <p:nvPicPr>
          <p:cNvPr id="5" name="Obrázek 4">
            <a:extLst>
              <a:ext uri="{FF2B5EF4-FFF2-40B4-BE49-F238E27FC236}">
                <a16:creationId xmlns:a16="http://schemas.microsoft.com/office/drawing/2014/main" id="{3FD5A89E-C9FF-6C2F-6924-AA4A2069F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A5E7714-78EA-D8F4-96A1-8D42DBB03882}"/>
              </a:ext>
            </a:extLst>
          </p:cNvPr>
          <p:cNvSpPr txBox="1"/>
          <p:nvPr/>
        </p:nvSpPr>
        <p:spPr>
          <a:xfrm>
            <a:off x="1" y="610349"/>
            <a:ext cx="11723913" cy="5940088"/>
          </a:xfrm>
          <a:prstGeom prst="rect">
            <a:avLst/>
          </a:prstGeom>
          <a:noFill/>
        </p:spPr>
        <p:txBody>
          <a:bodyPr wrap="square" lIns="91440" tIns="45720" rIns="91440" bIns="45720" rtlCol="0" anchor="t">
            <a:spAutoFit/>
          </a:bodyPr>
          <a:lstStyle/>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Právo na informace je základním právem podle čl. 17 Listiny základních práv a svobod</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Omezení jsou přípustná pouze v případech stanovených zákonem</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Výslovně upraveno v § 7 až § 12 zákona č. 106/1999 Sb., o svobodném přístupu k informacím</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7 – Ochrana utajovaných informací</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8a – Citlivé informace</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8b – Příjemci veřejných prostředků</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8c – Informování o příjmech fyzických osob</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9 – Ochrana obchodního tajemství </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10 – Ochrana důvěrnosti majetkových poměrů</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11 – Další omezení práva na informace</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11a – Zneužití práva</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§11b – Neexistující informace</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12 – Podmínky omezení</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Výjimky </a:t>
            </a:r>
            <a:r>
              <a:rPr lang="cs-CZ" sz="1600" kern="100" dirty="0">
                <a:effectLst/>
                <a:latin typeface="Neue Haas Grotesk Text Pro"/>
                <a:ea typeface="Aptos" panose="020B0004020202020204" pitchFamily="34" charset="0"/>
                <a:cs typeface="Times New Roman"/>
              </a:rPr>
              <a:t>je třeba vykládat restriktivně.</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Cíl: rozhodnutí o poskytnutí či neposkytnutí informace</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Neposkytnutí informace </a:t>
            </a:r>
            <a:r>
              <a:rPr lang="cs-CZ" sz="1600" kern="100" dirty="0">
                <a:effectLst/>
                <a:latin typeface="Arial" panose="020B0604020202020204" pitchFamily="34" charset="0"/>
                <a:ea typeface="Aptos" panose="020B0004020202020204" pitchFamily="34" charset="0"/>
                <a:cs typeface="Arial" panose="020B0604020202020204" pitchFamily="34" charset="0"/>
              </a:rPr>
              <a:t>→</a:t>
            </a:r>
            <a:r>
              <a:rPr lang="cs-CZ" sz="1600" kern="100" dirty="0">
                <a:effectLst/>
                <a:latin typeface="Neue Haas Grotesk Text Pro"/>
                <a:ea typeface="Aptos" panose="020B0004020202020204" pitchFamily="34" charset="0"/>
                <a:cs typeface="Times New Roman"/>
              </a:rPr>
              <a:t> je třeba vydat </a:t>
            </a:r>
            <a:r>
              <a:rPr lang="cs-CZ" sz="1600" kern="100" dirty="0">
                <a:latin typeface="Neue Haas Grotesk Text Pro"/>
                <a:ea typeface="Aptos" panose="020B0004020202020204" pitchFamily="34" charset="0"/>
                <a:cs typeface="Times New Roman"/>
              </a:rPr>
              <a:t>r</a:t>
            </a:r>
            <a:r>
              <a:rPr lang="cs-CZ" sz="1600" kern="100" dirty="0">
                <a:effectLst/>
                <a:latin typeface="Neue Haas Grotesk Text Pro"/>
                <a:ea typeface="Aptos" panose="020B0004020202020204" pitchFamily="34" charset="0"/>
                <a:cs typeface="Times New Roman"/>
              </a:rPr>
              <a:t>ozhodnutí o odmítnutí žádosti o informace podle § 15 odst. 1 </a:t>
            </a:r>
            <a:r>
              <a:rPr lang="cs-CZ" sz="1600" kern="100" dirty="0" err="1">
                <a:effectLst/>
                <a:latin typeface="Neue Haas Grotesk Text Pro"/>
                <a:ea typeface="Aptos" panose="020B0004020202020204" pitchFamily="34" charset="0"/>
                <a:cs typeface="Times New Roman"/>
              </a:rPr>
              <a:t>InfZ</a:t>
            </a:r>
            <a:endParaRPr lang="cs-CZ" sz="1600" kern="100" dirty="0">
              <a:effectLst/>
              <a:latin typeface="Neue Haas Grotesk Text Pro"/>
              <a:ea typeface="Aptos" panose="020B0004020202020204" pitchFamily="34" charset="0"/>
              <a:cs typeface="Times New Roman"/>
            </a:endParaRPr>
          </a:p>
        </p:txBody>
      </p:sp>
    </p:spTree>
    <p:extLst>
      <p:ext uri="{BB962C8B-B14F-4D97-AF65-F5344CB8AC3E}">
        <p14:creationId xmlns:p14="http://schemas.microsoft.com/office/powerpoint/2010/main" val="1990494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407A-E574-649D-917A-3AC7713026A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28EDBC8-C81B-3EDF-E03C-1A1F6A703A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C6DC9-ED06-0DFE-4168-D909BBE6B12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61A8A70-B6A1-425A-0E35-C84F5BE2F1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6002461-C27D-35D8-AEC7-13BD14099CE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524495A-9238-8215-3CC1-7AA2C6C65827}"/>
              </a:ext>
            </a:extLst>
          </p:cNvPr>
          <p:cNvSpPr txBox="1"/>
          <p:nvPr/>
        </p:nvSpPr>
        <p:spPr>
          <a:xfrm>
            <a:off x="2078743" y="85199"/>
            <a:ext cx="6817843" cy="369332"/>
          </a:xfrm>
          <a:prstGeom prst="rect">
            <a:avLst/>
          </a:prstGeom>
          <a:noFill/>
        </p:spPr>
        <p:txBody>
          <a:bodyPr wrap="square" rtlCol="0">
            <a:spAutoFit/>
          </a:bodyPr>
          <a:lstStyle/>
          <a:p>
            <a:pPr algn="ctr"/>
            <a:r>
              <a:rPr lang="cs-CZ"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8a InfZ  Citlivé informace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3823FBF-6F44-AF05-D9AB-7A9302DE3E5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744EA3E-D417-3D64-14DF-4449106A9A43}"/>
              </a:ext>
            </a:extLst>
          </p:cNvPr>
          <p:cNvSpPr txBox="1"/>
          <p:nvPr/>
        </p:nvSpPr>
        <p:spPr>
          <a:xfrm>
            <a:off x="310135" y="651389"/>
            <a:ext cx="11571727" cy="5344092"/>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a:ea typeface="Aptos" panose="020B0004020202020204" pitchFamily="34" charset="0"/>
                <a:cs typeface="Times New Roman"/>
              </a:rPr>
              <a:t>§ 8a </a:t>
            </a:r>
            <a:r>
              <a:rPr lang="cs-CZ" sz="1600" b="1" kern="100" dirty="0" err="1">
                <a:effectLst/>
                <a:latin typeface="Neue Haas Grotesk Text Pro"/>
                <a:ea typeface="Aptos" panose="020B0004020202020204" pitchFamily="34" charset="0"/>
                <a:cs typeface="Times New Roman"/>
              </a:rPr>
              <a:t>InfZ</a:t>
            </a:r>
            <a:endParaRPr lang="cs-CZ" sz="1600" b="1" kern="100" dirty="0">
              <a:effectLst/>
              <a:latin typeface="Neue Haas Grotesk Text Pro"/>
              <a:ea typeface="Aptos" panose="020B0004020202020204" pitchFamily="34" charset="0"/>
              <a:cs typeface="Times New Roman"/>
            </a:endParaRP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(1) Informace týkající se osobnosti, projevů osobní povahy, soukromí fyzické osoby a osobní údaje povinný subjekt poskytne jen v souladu s právními předpisy, upravujícími jejich ochranu.</a:t>
            </a: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(2) Povinný subjekt poskytne osobní údaje o veřejně činné osobě, funkcionáři nebo zaměstnanci veřejné správy,          </a:t>
            </a:r>
            <a:r>
              <a:rPr lang="cs-CZ" sz="1600" b="1" i="1" kern="100" dirty="0">
                <a:effectLst/>
                <a:latin typeface="Neue Haas Grotesk Text Pro"/>
                <a:ea typeface="Aptos" panose="020B0004020202020204" pitchFamily="34" charset="0"/>
                <a:cs typeface="Times New Roman"/>
              </a:rPr>
              <a:t>které vypovídají o jeho veřejné nebo úřední činnosti nebo o jeho funkčním nebo pracovním zařazení</a:t>
            </a:r>
            <a:r>
              <a:rPr lang="cs-CZ" sz="1600" kern="100" dirty="0">
                <a:effectLst/>
                <a:latin typeface="Neue Haas Grotesk Text Pro"/>
                <a:ea typeface="Aptos" panose="020B0004020202020204" pitchFamily="34" charset="0"/>
                <a:cs typeface="Times New Roman"/>
              </a:rPr>
              <a:t>.</a:t>
            </a:r>
          </a:p>
          <a:p>
            <a:pPr algn="just">
              <a:lnSpc>
                <a:spcPct val="115000"/>
              </a:lnSpc>
              <a:spcAft>
                <a:spcPts val="800"/>
              </a:spcAft>
            </a:pPr>
            <a:r>
              <a:rPr lang="cs-CZ" sz="1600" b="1" kern="100" dirty="0">
                <a:latin typeface="Neue Haas Grotesk Text Pro"/>
                <a:ea typeface="Inter Medium" panose="02000503000000020004" pitchFamily="2" charset="0"/>
                <a:cs typeface="Times New Roman"/>
              </a:rPr>
              <a:t>Ochrana osobních údajů a ochrana soukromí:</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Informace o osobnosti, projevech osobní povahy, soukromí a osobní údaje lze poskytovat pouze v souladu s právními předpisy o jejich ochraně (např. GDPR, zákon č. 110/2019 Sb.</a:t>
            </a:r>
            <a:r>
              <a:rPr lang="cs-CZ" sz="1600" dirty="0"/>
              <a:t> </a:t>
            </a:r>
            <a:r>
              <a:rPr lang="cs-CZ" sz="1600" dirty="0">
                <a:latin typeface="Neue Haas Grotesk Text Pro" panose="020B0504020202020204" pitchFamily="34" charset="-18"/>
              </a:rPr>
              <a:t>,o zpracování osobních údajů</a:t>
            </a:r>
            <a:r>
              <a:rPr lang="cs-CZ" sz="1600" kern="100" dirty="0">
                <a:latin typeface="Neue Haas Grotesk Text Pro" panose="020B0504020202020204" pitchFamily="34" charset="-18"/>
                <a:ea typeface="Inter Medium" panose="02000503000000020004" pitchFamily="2" charset="0"/>
                <a:cs typeface="Times New Roman"/>
              </a:rPr>
              <a:t>)</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Týká se výhradně fyzických osob (ne právnických)</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Osobní údaje lze poskytnout, pokud jde o:</a:t>
            </a:r>
          </a:p>
          <a:p>
            <a:pPr marL="714375" indent="-352425" algn="just">
              <a:lnSpc>
                <a:spcPct val="115000"/>
              </a:lnSpc>
              <a:spcAft>
                <a:spcPts val="800"/>
              </a:spcAft>
              <a:buFont typeface="Wingdings" panose="05000000000000000000" pitchFamily="2" charset="2"/>
              <a:buChar char="v"/>
            </a:pPr>
            <a:r>
              <a:rPr lang="cs-CZ" sz="1600" kern="100" dirty="0">
                <a:latin typeface="Neue Haas Grotesk Text Pro"/>
                <a:ea typeface="Inter Medium" panose="02000503000000020004" pitchFamily="2" charset="0"/>
                <a:cs typeface="Times New Roman"/>
              </a:rPr>
              <a:t>Veřejně činné osoby, funkcionáře nebo zaměstnance veřejné správy</a:t>
            </a:r>
          </a:p>
          <a:p>
            <a:pPr marL="714375" indent="-352425" algn="just">
              <a:lnSpc>
                <a:spcPct val="115000"/>
              </a:lnSpc>
              <a:spcAft>
                <a:spcPts val="800"/>
              </a:spcAft>
              <a:buFont typeface="Wingdings" panose="05000000000000000000" pitchFamily="2" charset="2"/>
              <a:buChar char="v"/>
            </a:pPr>
            <a:r>
              <a:rPr lang="cs-CZ" sz="1600" kern="100" dirty="0">
                <a:latin typeface="Neue Haas Grotesk Text Pro"/>
                <a:ea typeface="Inter Medium" panose="02000503000000020004" pitchFamily="2" charset="0"/>
                <a:cs typeface="Times New Roman"/>
              </a:rPr>
              <a:t>Informace o jejich veřejné nebo úřední činnosti, funkci nebo pracovním zařazení</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Cílem je chránit</a:t>
            </a:r>
            <a:r>
              <a:rPr lang="cs-CZ" sz="1600" kern="100" dirty="0">
                <a:latin typeface="Neue Haas Grotesk Text Pro"/>
                <a:ea typeface="Inter Medium" panose="02000503000000020004" pitchFamily="2" charset="0"/>
                <a:cs typeface="Times New Roman"/>
              </a:rPr>
              <a:t>: Osobnostní sféru fyzické osoby (např. soukromí, projevy osobní povahy), osobní údaje podle GDPR     a zákona č. 110/2019 Sb.</a:t>
            </a:r>
            <a:r>
              <a:rPr lang="cs-CZ" sz="1600" dirty="0">
                <a:latin typeface="Neue Haas Grotesk Text Pro" panose="020B0504020202020204" pitchFamily="34" charset="-18"/>
              </a:rPr>
              <a:t> ,o zpracování osobních údajů</a:t>
            </a:r>
            <a:endParaRPr lang="cs-CZ" sz="1600" kern="100" dirty="0">
              <a:latin typeface="Neue Haas Grotesk Text Pro"/>
              <a:ea typeface="Inter Medium" panose="02000503000000020004" pitchFamily="2" charset="0"/>
              <a:cs typeface="Times New Roman"/>
            </a:endParaRPr>
          </a:p>
          <a:p>
            <a:pPr algn="just">
              <a:lnSpc>
                <a:spcPct val="115000"/>
              </a:lnSpc>
              <a:spcAft>
                <a:spcPts val="800"/>
              </a:spcAf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90474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151B-9870-57DC-4746-D38376C63AE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1D8ABFA-84D2-A3EB-3F0D-2C1906EFD986}"/>
              </a:ext>
            </a:extLst>
          </p:cNvPr>
          <p:cNvSpPr/>
          <p:nvPr/>
        </p:nvSpPr>
        <p:spPr>
          <a:xfrm>
            <a:off x="0" y="292092"/>
            <a:ext cx="12192001" cy="6565907"/>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EC03EF-E2CB-620D-4B29-1728297AC2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17C4678-245C-5489-490A-ABD2035DD9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7F28EB7-13D1-C51D-5D46-5EF15AFF411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823954B-0153-560E-DF81-CA2A9D6AD479}"/>
              </a:ext>
            </a:extLst>
          </p:cNvPr>
          <p:cNvSpPr txBox="1"/>
          <p:nvPr/>
        </p:nvSpPr>
        <p:spPr>
          <a:xfrm>
            <a:off x="2687077"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8b InfZ Příjemci veřejných  prostředků</a:t>
            </a:r>
          </a:p>
        </p:txBody>
      </p:sp>
      <p:pic>
        <p:nvPicPr>
          <p:cNvPr id="5" name="Obrázek 4">
            <a:extLst>
              <a:ext uri="{FF2B5EF4-FFF2-40B4-BE49-F238E27FC236}">
                <a16:creationId xmlns:a16="http://schemas.microsoft.com/office/drawing/2014/main" id="{B2C528D1-3B7C-EE99-ED83-F2D6FEA98C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936552-A24E-DA99-D2D1-C2FEE254C5DA}"/>
              </a:ext>
            </a:extLst>
          </p:cNvPr>
          <p:cNvSpPr txBox="1"/>
          <p:nvPr/>
        </p:nvSpPr>
        <p:spPr>
          <a:xfrm>
            <a:off x="1" y="661425"/>
            <a:ext cx="11682484" cy="5291770"/>
          </a:xfrm>
          <a:prstGeom prst="rect">
            <a:avLst/>
          </a:prstGeom>
          <a:noFill/>
        </p:spPr>
        <p:txBody>
          <a:bodyPr wrap="square" lIns="91440" tIns="45720" rIns="91440" bIns="45720" rtlCol="0" anchor="t">
            <a:spAutoFit/>
          </a:bodyPr>
          <a:lstStyle/>
          <a:p>
            <a:pPr algn="ctr">
              <a:spcAft>
                <a:spcPts val="800"/>
              </a:spcAft>
            </a:pPr>
            <a:r>
              <a:rPr lang="cs-CZ" sz="1600" b="1" kern="100" dirty="0">
                <a:effectLst/>
                <a:latin typeface="Neue Haas Grotesk Text Pro"/>
                <a:ea typeface="Aptos" panose="020B0004020202020204" pitchFamily="34" charset="0"/>
                <a:cs typeface="Times New Roman"/>
              </a:rPr>
              <a:t>§8b </a:t>
            </a:r>
            <a:r>
              <a:rPr lang="cs-CZ" sz="1600" b="1" kern="100" dirty="0" err="1">
                <a:effectLst/>
                <a:latin typeface="Neue Haas Grotesk Text Pro"/>
                <a:ea typeface="Aptos" panose="020B0004020202020204" pitchFamily="34" charset="0"/>
                <a:cs typeface="Times New Roman"/>
              </a:rPr>
              <a:t>InfZ</a:t>
            </a:r>
            <a:endParaRPr lang="cs-CZ" sz="1600" b="1" kern="100" dirty="0">
              <a:effectLst/>
              <a:latin typeface="Neue Haas Grotesk Text Pro"/>
              <a:ea typeface="Aptos" panose="020B0004020202020204" pitchFamily="34" charset="0"/>
              <a:cs typeface="Times New Roman"/>
            </a:endParaRPr>
          </a:p>
          <a:p>
            <a:pPr algn="just">
              <a:spcAft>
                <a:spcPts val="800"/>
              </a:spcAft>
            </a:pPr>
            <a:r>
              <a:rPr lang="cs-CZ" sz="1600" i="1" kern="100" dirty="0">
                <a:effectLst/>
                <a:latin typeface="Neue Haas Grotesk Text Pro"/>
                <a:ea typeface="Aptos" panose="020B0004020202020204" pitchFamily="34" charset="0"/>
                <a:cs typeface="Times New Roman"/>
              </a:rPr>
              <a:t>(</a:t>
            </a:r>
            <a:r>
              <a:rPr lang="cs-CZ" sz="1500" i="1" kern="100" dirty="0">
                <a:effectLst/>
                <a:latin typeface="Neue Haas Grotesk Text Pro"/>
                <a:ea typeface="Aptos" panose="020B0004020202020204" pitchFamily="34" charset="0"/>
                <a:cs typeface="Times New Roman"/>
              </a:rPr>
              <a:t>1) Povinný subjekt poskytne základní osobní údaje o osobě, které poskytl veřejné prostředky.</a:t>
            </a:r>
          </a:p>
          <a:p>
            <a:pPr algn="just">
              <a:spcAft>
                <a:spcPts val="800"/>
              </a:spcAft>
            </a:pPr>
            <a:r>
              <a:rPr lang="cs-CZ" sz="1500" i="1" kern="100" dirty="0">
                <a:effectLst/>
                <a:latin typeface="Neue Haas Grotesk Text Pro"/>
                <a:ea typeface="Aptos" panose="020B0004020202020204" pitchFamily="34" charset="0"/>
                <a:cs typeface="Times New Roman"/>
              </a:rPr>
              <a:t>(2) Ustanovení odstavce 1 se nevztahuje na poskytování veřejných prostředků podle zákonů v oblasti sociální, poskytování zdravotních služeb, hmotného zabezpečení v nezaměstnanosti, státní podpory stavebního spoření a státní pomoci při obnově území.</a:t>
            </a:r>
          </a:p>
          <a:p>
            <a:pPr algn="just">
              <a:spcAft>
                <a:spcPts val="800"/>
              </a:spcAft>
            </a:pPr>
            <a:r>
              <a:rPr lang="cs-CZ" sz="1500" i="1" kern="100" dirty="0">
                <a:effectLst/>
                <a:latin typeface="Neue Haas Grotesk Text Pro"/>
                <a:ea typeface="Aptos" panose="020B0004020202020204" pitchFamily="34" charset="0"/>
                <a:cs typeface="Times New Roman"/>
              </a:rPr>
              <a:t>(3) Základní osobní údaje podle odstavce 1 se poskytnou pouze v tomto rozsahu: jméno, příjmení, rok narození, obec, kde má příjemce trvalý pobyt, výše, účel a podmínky poskytnutých veřejných prostředků.</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Povinnost poskytnout základní osobní údaje o příjemci veřejných prostředků</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Rozsah údajů podle § 8b odst. 3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jméno a příjmení, rok narození, trvalý pobyt, výše, účel a podmínky poskytnutých prostředků</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Veřejné prostředky zahrnují</a:t>
            </a:r>
            <a:r>
              <a:rPr lang="cs-CZ" sz="1600" kern="100" dirty="0">
                <a:latin typeface="Neue Haas Grotesk Text Pro"/>
                <a:ea typeface="Inter Medium" panose="02000503000000020004" pitchFamily="2" charset="0"/>
                <a:cs typeface="Times New Roman"/>
              </a:rPr>
              <a:t>: rozpočty státu, krajů a obcí, fondy EU apod. (např. dotace, granty, příspěvky, </a:t>
            </a:r>
            <a:r>
              <a:rPr lang="pl-PL" sz="1600" kern="100" dirty="0">
                <a:latin typeface="Neue Haas Grotesk Text Pro"/>
                <a:ea typeface="Inter Medium" panose="02000503000000020004" pitchFamily="2" charset="0"/>
                <a:cs typeface="Times New Roman"/>
              </a:rPr>
              <a:t>ale jedná se i o majetková práva (např. nájem)</a:t>
            </a:r>
            <a:endParaRPr lang="cs-CZ" sz="1600" kern="100" dirty="0">
              <a:latin typeface="Neue Haas Grotesk Text Pro"/>
              <a:ea typeface="Inter Medium" panose="02000503000000020004" pitchFamily="2" charset="0"/>
              <a:cs typeface="Times New Roman"/>
            </a:endParaRP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Výjimky </a:t>
            </a:r>
            <a:r>
              <a:rPr lang="cs-CZ" sz="1600" kern="100" dirty="0">
                <a:latin typeface="Neue Haas Grotesk Text Pro"/>
                <a:ea typeface="Inter Medium" panose="02000503000000020004" pitchFamily="2" charset="0"/>
                <a:cs typeface="Times New Roman"/>
              </a:rPr>
              <a:t>– informace se neposkytují, pokud byly prostředky poskytnuty v rámci: </a:t>
            </a:r>
            <a:r>
              <a:rPr lang="cs-CZ" sz="1600" b="1" kern="100" dirty="0">
                <a:latin typeface="Neue Haas Grotesk Text Pro"/>
                <a:ea typeface="Inter Medium" panose="02000503000000020004" pitchFamily="2" charset="0"/>
                <a:cs typeface="Times New Roman"/>
              </a:rPr>
              <a:t>– sociálních služeb a dávek,                      – zdravotních služeb, – podpory v nezaměstnanosti, – stavebního spoření, – obnovy území</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Souhlas příjemce se nevyžaduje</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Účel:</a:t>
            </a:r>
            <a:r>
              <a:rPr lang="cs-CZ" sz="1600" kern="100" dirty="0">
                <a:latin typeface="Neue Haas Grotesk Text Pro"/>
                <a:ea typeface="Inter Medium" panose="02000503000000020004" pitchFamily="2" charset="0"/>
                <a:cs typeface="Times New Roman"/>
              </a:rPr>
              <a:t> transparentnost a veřejná kontrola hospodaření s veřejnými prostředky</a:t>
            </a:r>
            <a:endParaRPr lang="cs-CZ" sz="1600" i="1"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68433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BB55-6DC1-9756-5B37-B9D0276DCC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440C172-E4DF-89D4-CAAA-38BEE864FB6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3455E27-6A35-BE21-C303-DF7BA9717C1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29887F-C15F-8966-A77F-3A3818BC677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9C05103-E37A-C97A-F56D-6BD09382FB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7D867C8-2D13-F861-5C62-E339A19446B8}"/>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8c  InfZ Informování o příjmech fyzických osob </a:t>
            </a:r>
          </a:p>
        </p:txBody>
      </p:sp>
      <p:pic>
        <p:nvPicPr>
          <p:cNvPr id="5" name="Obrázek 4">
            <a:extLst>
              <a:ext uri="{FF2B5EF4-FFF2-40B4-BE49-F238E27FC236}">
                <a16:creationId xmlns:a16="http://schemas.microsoft.com/office/drawing/2014/main" id="{B16483A7-4698-8EDC-3D17-3FFC8186E7D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F8E868-3FA0-340B-0C5E-BBAC965CAACB}"/>
              </a:ext>
            </a:extLst>
          </p:cNvPr>
          <p:cNvSpPr txBox="1"/>
          <p:nvPr/>
        </p:nvSpPr>
        <p:spPr>
          <a:xfrm>
            <a:off x="230167" y="651389"/>
            <a:ext cx="11414528" cy="568258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8c</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(1)	Povinný subjekt poskytne informaci o výši příjmu osoby, které poskytl nebo poskytuje veřejné prostředky mající povahu příjmu ze závislé činnosti nebo funkčních požitků podle zákona o daních z příjmů</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a) jako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1. veřejnému funkcionáři, na kterého se vztahovaly nebo vztahují povinnosti podle zákona o střetu zájmů,</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2. poradci prezidenta republiky, člena vlády, náměstka člena vlády nebo vedoucího ústředního správního úřadu, v jehož čele není člen vlády, nebo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3. </a:t>
            </a:r>
            <a:r>
              <a:rPr lang="cs-CZ" sz="1600" b="1" i="1" kern="100" dirty="0">
                <a:latin typeface="Neue Haas Grotesk Text Pro"/>
                <a:ea typeface="Inter Medium" panose="02000503000000020004" pitchFamily="2" charset="0"/>
                <a:cs typeface="Times New Roman"/>
              </a:rPr>
              <a:t>členovi svého statutárního, řídicího, dozorčího nebo kontrolního orgánu</a:t>
            </a:r>
            <a:r>
              <a:rPr lang="cs-CZ" sz="1600" i="1" kern="100" dirty="0">
                <a:latin typeface="Neue Haas Grotesk Text Pro"/>
                <a:ea typeface="Inter Medium" panose="02000503000000020004" pitchFamily="2" charset="0"/>
                <a:cs typeface="Times New Roman"/>
              </a:rPr>
              <a:t>, anebo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b) </a:t>
            </a:r>
            <a:r>
              <a:rPr lang="cs-CZ" sz="1600" b="1" i="1" kern="100" dirty="0">
                <a:latin typeface="Neue Haas Grotesk Text Pro"/>
                <a:ea typeface="Inter Medium" panose="02000503000000020004" pitchFamily="2" charset="0"/>
                <a:cs typeface="Times New Roman"/>
              </a:rPr>
              <a:t>pokud žadatel prokáže veřejný zájem na poskytnutí informace o výši příjmu této osoby a tento veřejný zájem                 v jednotlivém případě převažuje nad zájmem na ochraně této informace.</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a:p>
            <a:pPr marL="342900" lvl="0" indent="-342900">
              <a:lnSpc>
                <a:spcPct val="115000"/>
              </a:lnSpc>
              <a:spcAft>
                <a:spcPts val="800"/>
              </a:spcAft>
              <a:buFont typeface="Wingdings" panose="020B0604020202020204" pitchFamily="34" charset="0"/>
              <a:buChar char="v"/>
              <a:tabLst>
                <a:tab pos="457200" algn="l"/>
              </a:tabLst>
            </a:pPr>
            <a:endParaRPr lang="cs-CZ" sz="1600" kern="100" dirty="0">
              <a:latin typeface="Neue Haas Grotesk Text Pro"/>
              <a:ea typeface="Inter Medium" panose="02000503000000020004" pitchFamily="2" charset="0"/>
              <a:cs typeface="Times New Roman"/>
            </a:endParaRPr>
          </a:p>
          <a:p>
            <a:pPr marL="342900" lvl="0" indent="-342900">
              <a:lnSpc>
                <a:spcPct val="115000"/>
              </a:lnSpc>
              <a:spcAft>
                <a:spcPts val="800"/>
              </a:spcAft>
              <a:buFont typeface="Wingdings" panose="020B0604020202020204" pitchFamily="34" charset="0"/>
              <a:buChar char="v"/>
              <a:tabLst>
                <a:tab pos="457200" algn="l"/>
              </a:tabLst>
            </a:pP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9391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38BF-57C1-DF44-7056-4EB0882D2AE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BABB814-6F06-796D-53FC-C1D01E12586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AEB093E-9CAF-5416-ADDE-92F89DC9686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0DF3D91-BCFE-732C-EF58-DD7A114A6B9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3B2FD7A-62AC-48BD-B0C9-D4E49CDD15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EADE3D-9912-F6D2-883C-0AB4B339498B}"/>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8c  InfZ Informování o příjmech fyzických osob </a:t>
            </a:r>
          </a:p>
        </p:txBody>
      </p:sp>
      <p:pic>
        <p:nvPicPr>
          <p:cNvPr id="5" name="Obrázek 4">
            <a:extLst>
              <a:ext uri="{FF2B5EF4-FFF2-40B4-BE49-F238E27FC236}">
                <a16:creationId xmlns:a16="http://schemas.microsoft.com/office/drawing/2014/main" id="{CEC11B56-B62A-36D3-B615-EC82A53A82F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60A2B7D-A163-0262-7F55-BF29CFE05266}"/>
              </a:ext>
            </a:extLst>
          </p:cNvPr>
          <p:cNvSpPr txBox="1"/>
          <p:nvPr/>
        </p:nvSpPr>
        <p:spPr>
          <a:xfrm>
            <a:off x="188912" y="681314"/>
            <a:ext cx="11571727" cy="5488682"/>
          </a:xfrm>
          <a:prstGeom prst="rect">
            <a:avLst/>
          </a:prstGeom>
          <a:noFill/>
        </p:spPr>
        <p:txBody>
          <a:bodyPr wrap="square" lIns="91440" tIns="45720" rIns="91440" bIns="45720" rtlCol="0" anchor="t">
            <a:spAutoFit/>
          </a:bodyPr>
          <a:lstStyle/>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 Povinný subjekt poskytne informaci o výši příjmu osoby, pokud šlo o veřejné prostředky mající povahu:</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příjmu ze závislé činnosti, nebo</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funkčních požitků podle zákona o daních z příjmů</a:t>
            </a:r>
          </a:p>
          <a:p>
            <a:pPr marL="285750" lvl="0" indent="-28575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Informace se poskytuje:</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a) automaticky</a:t>
            </a:r>
            <a:r>
              <a:rPr lang="cs-CZ" sz="1600" kern="100" dirty="0">
                <a:latin typeface="Neue Haas Grotesk Text Pro"/>
                <a:ea typeface="Inter Medium" panose="02000503000000020004" pitchFamily="2" charset="0"/>
                <a:cs typeface="Times New Roman"/>
              </a:rPr>
              <a:t>, pokud jde o člena statutárního, řídicího, dozorčího nebo kontrolního orgánu povinného subjektu </a:t>
            </a:r>
            <a:r>
              <a:rPr lang="cs-CZ" sz="1600" kern="100" dirty="0">
                <a:latin typeface="Arial" panose="020B0604020202020204" pitchFamily="34" charset="0"/>
                <a:ea typeface="Inter Medium" panose="02000503000000020004" pitchFamily="2" charset="0"/>
                <a:cs typeface="Arial" panose="020B0604020202020204" pitchFamily="34" charset="0"/>
              </a:rPr>
              <a:t>→</a:t>
            </a:r>
            <a:r>
              <a:rPr lang="cs-CZ" sz="1600" kern="100" dirty="0">
                <a:latin typeface="Neue Haas Grotesk Text Pro"/>
                <a:ea typeface="Inter Medium" panose="02000503000000020004" pitchFamily="2" charset="0"/>
                <a:cs typeface="Times New Roman"/>
              </a:rPr>
              <a:t> 	ředitel školy (informaci může poskytnout i zřizovatel – plat a odměny řediteli PO schvaluje rada)</a:t>
            </a:r>
          </a:p>
          <a:p>
            <a:pPr lvl="0" algn="just">
              <a:lnSpc>
                <a:spcPct val="150000"/>
              </a:lnSpc>
              <a:spcAft>
                <a:spcPts val="800"/>
              </a:spcAft>
              <a:tabLst>
                <a:tab pos="457200" algn="l"/>
              </a:tabLst>
            </a:pP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b)</a:t>
            </a: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v ostatních případech, pokud žadatel:</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prokáže veřejný zájem, který</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převažuje nad zájmem na ochraně dané informace</a:t>
            </a:r>
          </a:p>
          <a:p>
            <a:pPr marL="285750" lvl="0" indent="-285750" algn="just">
              <a:lnSpc>
                <a:spcPct val="150000"/>
              </a:lnSpc>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Provedení testu proporcionality </a:t>
            </a:r>
            <a:r>
              <a:rPr lang="cs-CZ" sz="1600" kern="100" dirty="0">
                <a:latin typeface="Neue Haas Grotesk Text Pro"/>
                <a:ea typeface="Inter Medium" panose="02000503000000020004" pitchFamily="2" charset="0"/>
                <a:cs typeface="Times New Roman"/>
              </a:rPr>
              <a:t>podle nálezu ÚS </a:t>
            </a:r>
            <a:r>
              <a:rPr lang="cs-CZ" sz="1600" kern="100" dirty="0" err="1">
                <a:latin typeface="Neue Haas Grotesk Text Pro"/>
                <a:ea typeface="Inter Medium" panose="02000503000000020004" pitchFamily="2" charset="0"/>
                <a:cs typeface="Times New Roman"/>
              </a:rPr>
              <a:t>sp</a:t>
            </a:r>
            <a:r>
              <a:rPr lang="cs-CZ" sz="1600" kern="100" dirty="0">
                <a:latin typeface="Neue Haas Grotesk Text Pro"/>
                <a:ea typeface="Inter Medium" panose="02000503000000020004" pitchFamily="2" charset="0"/>
                <a:cs typeface="Times New Roman"/>
              </a:rPr>
              <a:t>. zn. IV. ÚS 1378/16 (tzv. „</a:t>
            </a:r>
            <a:r>
              <a:rPr lang="cs-CZ" sz="1600" b="1" i="1" kern="100" dirty="0">
                <a:latin typeface="Neue Haas Grotesk Text Pro"/>
                <a:ea typeface="Inter Medium" panose="02000503000000020004" pitchFamily="2" charset="0"/>
                <a:cs typeface="Times New Roman"/>
              </a:rPr>
              <a:t>platový nález</a:t>
            </a:r>
            <a:r>
              <a:rPr lang="cs-CZ" sz="1600" kern="100" dirty="0">
                <a:latin typeface="Neue Haas Grotesk Text Pro"/>
                <a:ea typeface="Inter Medium" panose="02000503000000020004" pitchFamily="2" charset="0"/>
                <a:cs typeface="Times New Roman"/>
              </a:rPr>
              <a:t>“) </a:t>
            </a:r>
          </a:p>
          <a:p>
            <a:pPr marL="285750" lvl="0" indent="-285750" algn="just">
              <a:lnSpc>
                <a:spcPct val="150000"/>
              </a:lnSpc>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Rozsah poskytované informace </a:t>
            </a:r>
            <a:r>
              <a:rPr lang="cs-CZ" sz="1600" kern="100" dirty="0">
                <a:latin typeface="Neue Haas Grotesk Text Pro"/>
                <a:ea typeface="Inter Medium" panose="02000503000000020004" pitchFamily="2" charset="0"/>
                <a:cs typeface="Times New Roman"/>
              </a:rPr>
              <a:t>(§ 8c odst. 2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jméno a příjmení, </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funkční, pracovní nebo obdobné zařazení </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výše veřejných prostředků (před zdaněním a odvody)</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a  období dle žádosti</a:t>
            </a:r>
          </a:p>
        </p:txBody>
      </p:sp>
    </p:spTree>
    <p:extLst>
      <p:ext uri="{BB962C8B-B14F-4D97-AF65-F5344CB8AC3E}">
        <p14:creationId xmlns:p14="http://schemas.microsoft.com/office/powerpoint/2010/main" val="85799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97C8-CF71-C608-AC82-94D59D5945F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ADE73C7-CC32-B419-936B-FE8ED4A1465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4837BBF-6ABA-5DD7-ED83-4406514BEA0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861088DF-DDAF-2BDB-8232-E4498B33675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FD1FA0A-1E18-0CBE-9C92-21588CAB521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3E7A8E-10D1-8F31-2FF8-85913B53EDA7}"/>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Omezení práva na informace</a:t>
            </a:r>
          </a:p>
        </p:txBody>
      </p:sp>
      <p:pic>
        <p:nvPicPr>
          <p:cNvPr id="5" name="Obrázek 4">
            <a:extLst>
              <a:ext uri="{FF2B5EF4-FFF2-40B4-BE49-F238E27FC236}">
                <a16:creationId xmlns:a16="http://schemas.microsoft.com/office/drawing/2014/main" id="{BE7EB0BE-C495-2478-3E32-0F2956482AB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AD1A61C-37DD-D9B7-907C-59C4A4D64538}"/>
              </a:ext>
            </a:extLst>
          </p:cNvPr>
          <p:cNvSpPr txBox="1"/>
          <p:nvPr/>
        </p:nvSpPr>
        <p:spPr>
          <a:xfrm>
            <a:off x="72968" y="666929"/>
            <a:ext cx="11571727" cy="4565352"/>
          </a:xfrm>
          <a:prstGeom prst="rect">
            <a:avLst/>
          </a:prstGeom>
          <a:noFill/>
        </p:spPr>
        <p:txBody>
          <a:bodyPr wrap="square" lIns="91440" tIns="45720" rIns="91440" bIns="45720" rtlCol="0" anchor="t">
            <a:spAutoFit/>
          </a:bodyPr>
          <a:lstStyle/>
          <a:p>
            <a:pPr marL="285750" lvl="0" indent="-285750">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Neposkytují se informace tvořící obchodní tajemství:</a:t>
            </a:r>
          </a:p>
          <a:p>
            <a:pPr marL="809625" lvl="0">
              <a:spcAft>
                <a:spcPts val="800"/>
              </a:spcAft>
              <a:tabLst>
                <a:tab pos="457200" algn="l"/>
              </a:tabLst>
            </a:pPr>
            <a:r>
              <a:rPr lang="cs-CZ" sz="1600" kern="100" dirty="0">
                <a:latin typeface="Neue Haas Grotesk Text Pro"/>
                <a:ea typeface="Inter Medium" panose="02000503000000020004" pitchFamily="2" charset="0"/>
                <a:cs typeface="Times New Roman"/>
              </a:rPr>
              <a:t>Podmínky obchodního tajemství podle § 504 občanského zákoníku:</a:t>
            </a:r>
          </a:p>
          <a:p>
            <a:pPr marL="1257300" lvl="0" indent="-447675">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konkurenční významnost, určitelnost, </a:t>
            </a:r>
            <a:r>
              <a:rPr lang="cs-CZ" sz="1600" kern="100" dirty="0" err="1">
                <a:latin typeface="Neue Haas Grotesk Text Pro"/>
                <a:ea typeface="Inter Medium" panose="02000503000000020004" pitchFamily="2" charset="0"/>
                <a:cs typeface="Times New Roman"/>
              </a:rPr>
              <a:t>ocenitelnost</a:t>
            </a:r>
            <a:r>
              <a:rPr lang="cs-CZ" sz="1600" kern="100" dirty="0">
                <a:latin typeface="Neue Haas Grotesk Text Pro"/>
                <a:ea typeface="Inter Medium" panose="02000503000000020004" pitchFamily="2" charset="0"/>
                <a:cs typeface="Times New Roman"/>
              </a:rPr>
              <a:t>, běžná nedostupnost v příslušných kruzích, souvislost           se závodem,</a:t>
            </a:r>
          </a:p>
          <a:p>
            <a:pPr marL="1257300" lvl="0" indent="-447675">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vůle (úmysl) držitele utajit</a:t>
            </a:r>
          </a:p>
          <a:p>
            <a:pPr marL="809625" lvl="0" algn="just">
              <a:spcAft>
                <a:spcPts val="800"/>
              </a:spcAft>
              <a:tabLst>
                <a:tab pos="457200" algn="l"/>
              </a:tabLst>
            </a:pPr>
            <a:r>
              <a:rPr lang="cs-CZ" sz="1600" kern="100" dirty="0">
                <a:latin typeface="Neue Haas Grotesk Text Pro"/>
                <a:ea typeface="Inter Medium" panose="02000503000000020004" pitchFamily="2" charset="0"/>
                <a:cs typeface="Times New Roman"/>
              </a:rPr>
              <a:t>Co obchodním tajemstvím není (podle judikatury):</a:t>
            </a:r>
          </a:p>
          <a:p>
            <a:pPr marL="1257300" lvl="0" indent="-447675"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obecné smluvní ujednání o mlčenlivosti</a:t>
            </a:r>
          </a:p>
          <a:p>
            <a:pPr marL="1257300" lvl="0" indent="-447675"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znalecké posudky, forenzní audity</a:t>
            </a:r>
          </a:p>
          <a:p>
            <a:pPr marL="1257300" lvl="0" indent="-447675"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z veřejně přístupných zdrojů (např. rejstříky)</a:t>
            </a:r>
          </a:p>
          <a:p>
            <a:pPr marL="266700" lvl="0" indent="-26670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Neposkytují se utajované informace </a:t>
            </a:r>
            <a:r>
              <a:rPr lang="cs-CZ" sz="1600" kern="100" dirty="0">
                <a:latin typeface="Neue Haas Grotesk Text Pro"/>
                <a:ea typeface="Inter Medium" panose="02000503000000020004" pitchFamily="2" charset="0"/>
                <a:cs typeface="Times New Roman"/>
              </a:rPr>
              <a:t>(podle zákona č. 412/2005 Sb., o ochraně utajovaných informací a o bezpečnostní způsobilosti)</a:t>
            </a:r>
          </a:p>
          <a:p>
            <a:pPr marL="266700" lvl="0" indent="-26670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Neposkytují se informace o majetkových poměrech osoby</a:t>
            </a:r>
            <a:r>
              <a:rPr lang="cs-CZ" sz="1600" kern="100" dirty="0">
                <a:latin typeface="Neue Haas Grotesk Text Pro"/>
                <a:ea typeface="Inter Medium" panose="02000503000000020004" pitchFamily="2" charset="0"/>
                <a:cs typeface="Times New Roman"/>
              </a:rPr>
              <a:t>, která není povinným subjektem, získané na základě zákonů o daních, poplatcích, penzijním nebo zdravotním pojištění anebo sociálním zabezpečení</a:t>
            </a:r>
          </a:p>
          <a:p>
            <a:pPr marL="285750" lvl="0" indent="-285750" algn="just">
              <a:spcAft>
                <a:spcPts val="800"/>
              </a:spcAft>
              <a:buFont typeface="Arial" panose="020B0604020202020204" pitchFamily="34" charset="0"/>
              <a:buChar char="•"/>
              <a:tabLst>
                <a:tab pos="457200" algn="l"/>
              </a:tabLst>
            </a:pPr>
            <a:endParaRPr lang="cs-CZ" sz="1600" kern="100" dirty="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1999408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DD94-06CF-1BAA-D2E9-705115ECB13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571C17D-82B3-C9A9-5BDC-EBAEFFBAB6A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B9F39DE-2A2A-6949-4F6C-991AADCCDBE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C9BD4D6-BDE8-9E9E-6D08-96006182256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55E591B-6A8A-84B9-52CD-8FC3902F38A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568ACA-9800-1687-8C65-6A23CF0F07B2}"/>
              </a:ext>
            </a:extLst>
          </p:cNvPr>
          <p:cNvSpPr txBox="1"/>
          <p:nvPr/>
        </p:nvSpPr>
        <p:spPr>
          <a:xfrm>
            <a:off x="2078743" y="97115"/>
            <a:ext cx="6817843" cy="400110"/>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 11 InfZ Další důvody pro neposkytnutí informace </a:t>
            </a:r>
          </a:p>
        </p:txBody>
      </p:sp>
      <p:pic>
        <p:nvPicPr>
          <p:cNvPr id="5" name="Obrázek 4">
            <a:extLst>
              <a:ext uri="{FF2B5EF4-FFF2-40B4-BE49-F238E27FC236}">
                <a16:creationId xmlns:a16="http://schemas.microsoft.com/office/drawing/2014/main" id="{65D7308E-63EF-E758-7262-F2DC2E35585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AE90EB-980D-58B6-5FA7-10BE27F0641A}"/>
              </a:ext>
            </a:extLst>
          </p:cNvPr>
          <p:cNvSpPr txBox="1"/>
          <p:nvPr/>
        </p:nvSpPr>
        <p:spPr>
          <a:xfrm>
            <a:off x="145732" y="651389"/>
            <a:ext cx="11571727" cy="4638257"/>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1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 - Diskreční důvody </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Diskreční důvody </a:t>
            </a:r>
            <a:r>
              <a:rPr lang="cs-CZ" sz="1600" kern="100" dirty="0">
                <a:latin typeface="Neue Haas Grotesk Text Pro"/>
                <a:ea typeface="Inter Medium" panose="02000503000000020004" pitchFamily="2" charset="0"/>
                <a:cs typeface="Times New Roman"/>
              </a:rPr>
              <a:t>(možnost neposkytnout informaci) představují důvody, kdy </a:t>
            </a:r>
            <a:r>
              <a:rPr lang="cs-CZ" sz="1600" b="1" kern="100" dirty="0">
                <a:latin typeface="Neue Haas Grotesk Text Pro"/>
                <a:ea typeface="Inter Medium" panose="02000503000000020004" pitchFamily="2" charset="0"/>
                <a:cs typeface="Times New Roman"/>
              </a:rPr>
              <a:t>zákon povinnému subjektu umožňuje,           ale neukládá mu povinnost informaci odepřít</a:t>
            </a:r>
            <a:r>
              <a:rPr lang="cs-CZ" sz="1600" kern="100" dirty="0">
                <a:latin typeface="Neue Haas Grotesk Text Pro"/>
                <a:ea typeface="Inter Medium" panose="02000503000000020004" pitchFamily="2" charset="0"/>
                <a:cs typeface="Times New Roman"/>
              </a:rPr>
              <a:t>. V takovém případě je na zvážení povinného subjektu, zda konkrétní okolnosti odůvodňují omezení práva na informace. Tento postup vyžaduje provedení testu proporcionality. Povinný subjekt posoudí, zda je zásah do chráněného zájmu (např. ochrana bezpečnosti, rovnost účastníků řízení) přiměřený vzhledem k právu              na informace. </a:t>
            </a:r>
            <a:r>
              <a:rPr lang="cs-CZ" sz="1600" b="1" i="1" kern="100" dirty="0">
                <a:latin typeface="Neue Haas Grotesk Text Pro"/>
                <a:ea typeface="Inter Medium" panose="02000503000000020004" pitchFamily="2" charset="0"/>
                <a:cs typeface="Times New Roman"/>
              </a:rPr>
              <a:t>Důvody jsou upraveny v § 11 odst. 1 </a:t>
            </a:r>
            <a:r>
              <a:rPr lang="cs-CZ" sz="1600" b="1" i="1" kern="100" dirty="0" err="1">
                <a:latin typeface="Neue Haas Grotesk Text Pro"/>
                <a:ea typeface="Inter Medium" panose="02000503000000020004" pitchFamily="2" charset="0"/>
                <a:cs typeface="Times New Roman"/>
              </a:rPr>
              <a:t>InfZ</a:t>
            </a:r>
            <a:r>
              <a:rPr lang="cs-CZ" sz="1600" b="1" i="1" kern="100" dirty="0">
                <a:latin typeface="Neue Haas Grotesk Text Pro"/>
                <a:ea typeface="Inter Medium" panose="02000503000000020004" pitchFamily="2" charset="0"/>
                <a:cs typeface="Times New Roman"/>
              </a:rPr>
              <a:t> </a:t>
            </a:r>
            <a:r>
              <a:rPr lang="cs-CZ" sz="1600" kern="100" dirty="0">
                <a:latin typeface="Neue Haas Grotesk Text Pro"/>
                <a:ea typeface="Inter Medium" panose="02000503000000020004" pitchFamily="2" charset="0"/>
                <a:cs typeface="Times New Roman"/>
              </a:rPr>
              <a:t>a patří mezi ně mimo jiné: </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vnitřní pokyny a personální předpisy</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vzniklá při přípravě rozhodnutí (do doby jeho vydání)</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bezpečnostních opatření (např. ochrana osob, majetku, veřejného pořádku)</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rovnosti účastníků řízení (soudní, správní, rozhodčí)</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03420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9ADA-2363-73B7-7EF9-A6443111AAD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BE7EB70-D9CF-35AB-D4B5-012414EFF2E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1C153E3-1627-5AD0-821C-E2560981E6C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6108244-766A-3281-227E-009443F6DC3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E9C9CA6-0A82-5134-D477-288A6313D13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C7C88D0-573C-83F6-A116-5A889E380B70}"/>
              </a:ext>
            </a:extLst>
          </p:cNvPr>
          <p:cNvSpPr txBox="1"/>
          <p:nvPr/>
        </p:nvSpPr>
        <p:spPr>
          <a:xfrm>
            <a:off x="2078743" y="97115"/>
            <a:ext cx="6817843" cy="400110"/>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 11 InfZ Další důvody pro neposkytnutí informace </a:t>
            </a:r>
          </a:p>
        </p:txBody>
      </p:sp>
      <p:pic>
        <p:nvPicPr>
          <p:cNvPr id="5" name="Obrázek 4">
            <a:extLst>
              <a:ext uri="{FF2B5EF4-FFF2-40B4-BE49-F238E27FC236}">
                <a16:creationId xmlns:a16="http://schemas.microsoft.com/office/drawing/2014/main" id="{7C488474-659E-3571-F72D-D52607A7246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C638B25-E606-E84D-A357-77711E54BB03}"/>
              </a:ext>
            </a:extLst>
          </p:cNvPr>
          <p:cNvSpPr txBox="1"/>
          <p:nvPr/>
        </p:nvSpPr>
        <p:spPr>
          <a:xfrm>
            <a:off x="145732" y="651389"/>
            <a:ext cx="11571727" cy="4930581"/>
          </a:xfrm>
          <a:prstGeom prst="rect">
            <a:avLst/>
          </a:prstGeom>
          <a:noFill/>
        </p:spPr>
        <p:txBody>
          <a:bodyPr wrap="square" lIns="91440" tIns="45720" rIns="91440" bIns="45720" rtlCol="0" anchor="t">
            <a:spAutoFit/>
          </a:bodyPr>
          <a:lstStyle/>
          <a:p>
            <a:pPr lvl="0" algn="just">
              <a:spcAft>
                <a:spcPts val="800"/>
              </a:spcAft>
              <a:tabLst>
                <a:tab pos="457200" algn="l"/>
              </a:tabLst>
            </a:pPr>
            <a:endParaRPr lang="cs-CZ" sz="1600" kern="100" dirty="0">
              <a:latin typeface="Neue Haas Grotesk Text Pro"/>
              <a:ea typeface="Inter Medium" panose="02000503000000020004" pitchFamily="2" charset="0"/>
              <a:cs typeface="Times New Roman"/>
            </a:endParaRP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Povinný subjekt může žádost odmítnout, ale nejprve musí zvážit, zda je zde nějaký důvod pro ochranu informace </a:t>
            </a:r>
            <a:r>
              <a:rPr lang="cs-CZ" sz="1600" kern="100" dirty="0">
                <a:latin typeface="Arial" panose="020B0604020202020204" pitchFamily="34" charset="0"/>
                <a:ea typeface="Inter Medium" panose="02000503000000020004" pitchFamily="2" charset="0"/>
                <a:cs typeface="Arial" panose="020B0604020202020204" pitchFamily="34" charset="0"/>
              </a:rPr>
              <a:t>→ </a:t>
            </a:r>
            <a:r>
              <a:rPr lang="cs-CZ" sz="1600" kern="100" dirty="0">
                <a:latin typeface="Neue Haas Grotesk Text Pro"/>
                <a:ea typeface="Inter Medium" panose="02000503000000020004" pitchFamily="2" charset="0"/>
                <a:cs typeface="Times New Roman"/>
              </a:rPr>
              <a:t>provede test proporcionality a individuálně posoudí, zda by poskytnutím informace došlo </a:t>
            </a:r>
            <a:r>
              <a:rPr lang="cs-CZ" sz="1600" b="1" kern="100" dirty="0">
                <a:latin typeface="Neue Haas Grotesk Text Pro"/>
                <a:ea typeface="Inter Medium" panose="02000503000000020004" pitchFamily="2" charset="0"/>
                <a:cs typeface="Times New Roman"/>
              </a:rPr>
              <a:t>k nepřiměřenému zásahu </a:t>
            </a:r>
            <a:r>
              <a:rPr lang="cs-CZ" sz="1600" kern="100" dirty="0">
                <a:latin typeface="Neue Haas Grotesk Text Pro"/>
                <a:ea typeface="Inter Medium" panose="02000503000000020004" pitchFamily="2" charset="0"/>
                <a:cs typeface="Times New Roman"/>
              </a:rPr>
              <a:t>do vnitřního fungování nebo autonomie organizace nebo zda naopak </a:t>
            </a:r>
            <a:r>
              <a:rPr lang="cs-CZ" sz="1600" b="1" kern="100" dirty="0">
                <a:latin typeface="Neue Haas Grotesk Text Pro"/>
                <a:ea typeface="Inter Medium" panose="02000503000000020004" pitchFamily="2" charset="0"/>
                <a:cs typeface="Times New Roman"/>
              </a:rPr>
              <a:t>převažuje veřejný zájem</a:t>
            </a:r>
            <a:r>
              <a:rPr lang="cs-CZ" sz="1600" kern="100" dirty="0">
                <a:latin typeface="Neue Haas Grotesk Text Pro"/>
                <a:ea typeface="Inter Medium" panose="02000503000000020004" pitchFamily="2" charset="0"/>
                <a:cs typeface="Times New Roman"/>
              </a:rPr>
              <a:t> na transparentnosti a kontrole činnosti veřejné správy. </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Závěr:</a:t>
            </a:r>
            <a:r>
              <a:rPr lang="cs-CZ" sz="1600" kern="100" dirty="0">
                <a:latin typeface="Neue Haas Grotesk Text Pro"/>
                <a:ea typeface="Inter Medium" panose="02000503000000020004" pitchFamily="2" charset="0"/>
                <a:cs typeface="Times New Roman"/>
              </a:rPr>
              <a:t>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dokument neobsahuje citlivé nebo strategické informace, které by mohly ohrozit řádný chod povinného subjektu, lze informaci zpravidla poskytnout.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dokument obsahuje interní pracovní pokyny, bezpečnostní režimy nebo organizační postupy, jejichž zveřejnění by mohlo narušit činnost subjektu nebo ohrozit zaměstnance, může být žádost odmítnuta podle § 15 odst. 1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(např. interní předpisy týkající se kybernetické bezpečnosti).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rozhodnutí o odmítnutí žádosti musí být řádně, konkrétně a </a:t>
            </a:r>
            <a:r>
              <a:rPr lang="cs-CZ" sz="1600" kern="100" dirty="0" err="1">
                <a:latin typeface="Neue Haas Grotesk Text Pro"/>
                <a:ea typeface="Inter Medium" panose="02000503000000020004" pitchFamily="2" charset="0"/>
                <a:cs typeface="Times New Roman"/>
              </a:rPr>
              <a:t>individualizovaně</a:t>
            </a:r>
            <a:r>
              <a:rPr lang="cs-CZ" sz="1600" kern="100" dirty="0">
                <a:latin typeface="Neue Haas Grotesk Text Pro"/>
                <a:ea typeface="Inter Medium" panose="02000503000000020004" pitchFamily="2" charset="0"/>
                <a:cs typeface="Times New Roman"/>
              </a:rPr>
              <a:t> odůvodněno, včetně vysvětlení, proč         v daném případě převažuje zájem na ochraně vnitřního chodu organizace nad právem na informace</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povinný subjekt může při posouzení rovněž zvážit možnost částečného zpřístupnění dokumentu podle § 12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zejména pokud jen některé části vnitřního předpisu naplňují znaky citlivosti či strategičnosti (např. konkrétní interní bezpečnostní režimy, krizové postupy, osobní údaje). V takovém případě by měl povinný subjekt ostatní části dokumentu poskytnout a chráněné informace anonymizovat.</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24359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44D2-1F39-3708-8530-3D38B2B49A2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AF2969-C876-A93F-515A-451F233F260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4B637DB-7A02-94A6-3592-61C72D0EA69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FB8ED9C-34A0-FA17-91C6-EE513A0860E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EB86A0C-499B-E50C-7716-5797852F496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593E962-3B5B-4DCD-DFE8-FA89C9CA9CC7}"/>
              </a:ext>
            </a:extLst>
          </p:cNvPr>
          <p:cNvSpPr txBox="1"/>
          <p:nvPr/>
        </p:nvSpPr>
        <p:spPr>
          <a:xfrm>
            <a:off x="2078743" y="97115"/>
            <a:ext cx="6817843" cy="400110"/>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 11 InfZ Další důvody pro neposkytnutí informace </a:t>
            </a:r>
          </a:p>
        </p:txBody>
      </p:sp>
      <p:pic>
        <p:nvPicPr>
          <p:cNvPr id="5" name="Obrázek 4">
            <a:extLst>
              <a:ext uri="{FF2B5EF4-FFF2-40B4-BE49-F238E27FC236}">
                <a16:creationId xmlns:a16="http://schemas.microsoft.com/office/drawing/2014/main" id="{BE497961-2186-6B0E-B289-0D1624BE6B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6AC4B69-4544-FE27-7389-DAC71045B164}"/>
              </a:ext>
            </a:extLst>
          </p:cNvPr>
          <p:cNvSpPr txBox="1"/>
          <p:nvPr/>
        </p:nvSpPr>
        <p:spPr>
          <a:xfrm>
            <a:off x="227012" y="681314"/>
            <a:ext cx="11571727" cy="3658437"/>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2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 - Imperativní důvody</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Imperativní důvody </a:t>
            </a:r>
            <a:r>
              <a:rPr lang="cs-CZ" sz="1600" kern="100" dirty="0">
                <a:latin typeface="Neue Haas Grotesk Text Pro"/>
                <a:ea typeface="Inter Medium" panose="02000503000000020004" pitchFamily="2" charset="0"/>
                <a:cs typeface="Times New Roman"/>
              </a:rPr>
              <a:t>(povinnost neposkytnout informaci) představují důvody, kdy zákon výslovně stanoví, že určitý typ informace nelze poskytnout. Na rozdíl od diskrečních důvodů zde povinný subjekt nemá na výběr, a pokud jsou zákonné podmínky splněny, musí žádost o informaci odmítnout. Test proporcionality se neprovádí, protože jej již učinil zákonodárce: výslovně rozhodl, že v těchto případech má chráněný zájem automaticky přednost před právem                          na informace. Imperativní důvody jsou upraveny v § 11 odst. 2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a patří mezi ně například: </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poskytnutá dobrovolně bez využití veřejných prostředků</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pravidelně zveřejňovaná data (např. výroční zprávy, statistiky)</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porušení autorského práva třetích osob</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050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E6FD0-0EAD-3C1B-75FA-85B1B66A6DB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F96C94-E79B-0442-2291-F003297F0A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6FE97C-3FD1-08BD-7CFE-B9FC8B477C8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ED46EA2-E44F-FC43-8705-1C1E5ACB16A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EE7D45-BB7F-0460-91CE-90AA4535291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57EBC-58BB-B11B-C764-5837177B6A90}"/>
              </a:ext>
            </a:extLst>
          </p:cNvPr>
          <p:cNvSpPr txBox="1"/>
          <p:nvPr/>
        </p:nvSpPr>
        <p:spPr>
          <a:xfrm>
            <a:off x="2078743" y="97115"/>
            <a:ext cx="6817843" cy="400110"/>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 11 InfZ Další důvody pro neposkytnutí informace </a:t>
            </a:r>
          </a:p>
        </p:txBody>
      </p:sp>
      <p:pic>
        <p:nvPicPr>
          <p:cNvPr id="5" name="Obrázek 4">
            <a:extLst>
              <a:ext uri="{FF2B5EF4-FFF2-40B4-BE49-F238E27FC236}">
                <a16:creationId xmlns:a16="http://schemas.microsoft.com/office/drawing/2014/main" id="{786E5596-87EA-0D06-37FA-A0949F6AAC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4C84AB3-D7B6-03AF-9799-189B89B7F9FE}"/>
              </a:ext>
            </a:extLst>
          </p:cNvPr>
          <p:cNvSpPr txBox="1"/>
          <p:nvPr/>
        </p:nvSpPr>
        <p:spPr>
          <a:xfrm>
            <a:off x="227012" y="681314"/>
            <a:ext cx="11571727" cy="5796459"/>
          </a:xfrm>
          <a:prstGeom prst="rect">
            <a:avLst/>
          </a:prstGeom>
          <a:noFill/>
        </p:spPr>
        <p:txBody>
          <a:bodyPr wrap="square" lIns="91440" tIns="45720" rIns="91440" bIns="45720" rtlCol="0" anchor="t">
            <a:spAutoFit/>
          </a:bodyPr>
          <a:lstStyle/>
          <a:p>
            <a:pPr lvl="0" algn="just">
              <a:spcAft>
                <a:spcPts val="800"/>
              </a:spcAft>
              <a:tabLst>
                <a:tab pos="457200" algn="l"/>
              </a:tabLst>
            </a:pPr>
            <a:endParaRPr lang="cs-CZ" sz="1600" b="1" kern="100" dirty="0">
              <a:latin typeface="Neue Haas Grotesk Text Pro"/>
              <a:ea typeface="Inter Medium" panose="02000503000000020004" pitchFamily="2" charset="0"/>
              <a:cs typeface="Times New Roman"/>
            </a:endParaRP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Příklad: </a:t>
            </a:r>
            <a:r>
              <a:rPr lang="cs-CZ" sz="1600" kern="100" dirty="0">
                <a:latin typeface="Neue Haas Grotesk Text Pro"/>
                <a:ea typeface="Inter Medium" panose="02000503000000020004" pitchFamily="2" charset="0"/>
                <a:cs typeface="Times New Roman"/>
              </a:rPr>
              <a:t>Žádost o poskytnutí díla chráněného autorským právem (např. zakoupeného výukového materiálu) - Žadatel požaduje informaci, jejímž obsahem je autorské dílo třetí osoby (např. výukové DVD, e- learningový kurz, licencovaný software nebo jiný audiovizuální obsah)</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Povinný subjekt žádost posoudí podle § 11 odst. 2 písm. c)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 toto ustanovení stanoví, že informaci nelze poskytnout, pokud by jejím zpřístupněním došlo k porušení práv třetích osob k předmětu autorského práva, jak je chráněn zvláštním zákonem, tj. zákonem č. 121/2000 Sb., autorským zákonem. </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Test proporcionality se v tomto případě neprovádí</a:t>
            </a:r>
            <a:r>
              <a:rPr lang="cs-CZ" sz="1600" kern="100" dirty="0">
                <a:latin typeface="Neue Haas Grotesk Text Pro"/>
                <a:ea typeface="Inter Medium" panose="02000503000000020004" pitchFamily="2" charset="0"/>
                <a:cs typeface="Times New Roman"/>
              </a:rPr>
              <a:t>, protože zákonodárce již jednoznačně stanovil, že určitý typ informací je ze zpřístupnění vyloučen z důvodu ochrany autorských práv. Zároveň je třeba vyhodnotit, zda povinný subjekt sám vykonává majetková autorská práva k požadovanému dílu, a pokud ano, v jakém rozsahu (např. pouze pro interní potřeby, nikoli pro šíření).</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Požadavky na odůvodnění rozhodnutí (§ 15 odst. 1 a 2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 :</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Rozhodnutí o odmítnutí žádosti obsahuje:</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označení, že se žádosti nevyhovuje z důvodu ochrany autorských práv třetí osoby (§ 11 odst. 2 písm. c)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uvedení, že požadovaná informace je předmětem autorského práva (tj. že se jedná o dílo ve smyslu § 2 </a:t>
            </a:r>
            <a:r>
              <a:rPr lang="cs-CZ" sz="1600" kern="100" dirty="0" err="1">
                <a:latin typeface="Neue Haas Grotesk Text Pro"/>
                <a:ea typeface="Inter Medium" panose="02000503000000020004" pitchFamily="2" charset="0"/>
                <a:cs typeface="Times New Roman"/>
              </a:rPr>
              <a:t>AutZ</a:t>
            </a:r>
            <a:r>
              <a:rPr lang="cs-CZ" sz="1600" kern="100" dirty="0">
                <a:latin typeface="Neue Haas Grotesk Text Pro"/>
                <a:ea typeface="Inter Medium" panose="02000503000000020004" pitchFamily="2" charset="0"/>
                <a:cs typeface="Times New Roman"/>
              </a:rPr>
              <a:t>),</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posouzení, proč by jejím zpřístupněním došlo k porušení práv třetí osoby (např. nedostatek oprávnění povinného subjektu k šíření),</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je autor či nositel práv povinnému subjektu znám, musí být v rozhodnutí výslovně uveden (§ 15 odst. 2 </a:t>
            </a:r>
            <a:r>
              <a:rPr lang="cs-CZ" sz="1600"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191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10750"/>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1" name="TextovéPole 20">
            <a:extLst>
              <a:ext uri="{FF2B5EF4-FFF2-40B4-BE49-F238E27FC236}">
                <a16:creationId xmlns:a16="http://schemas.microsoft.com/office/drawing/2014/main" id="{F571CC8B-0189-7889-F1D6-5ED1E13EA17D}"/>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Právní předpisy</a:t>
            </a:r>
          </a:p>
        </p:txBody>
      </p:sp>
      <p:sp>
        <p:nvSpPr>
          <p:cNvPr id="5" name="TextovéPole 4">
            <a:extLst>
              <a:ext uri="{FF2B5EF4-FFF2-40B4-BE49-F238E27FC236}">
                <a16:creationId xmlns:a16="http://schemas.microsoft.com/office/drawing/2014/main" id="{500CE5A6-9E69-5EF4-C73C-4A2A9EC57DA0}"/>
              </a:ext>
            </a:extLst>
          </p:cNvPr>
          <p:cNvSpPr txBox="1"/>
          <p:nvPr/>
        </p:nvSpPr>
        <p:spPr>
          <a:xfrm>
            <a:off x="-2506" y="588523"/>
            <a:ext cx="11535004" cy="4730526"/>
          </a:xfrm>
          <a:prstGeom prst="rect">
            <a:avLst/>
          </a:prstGeom>
          <a:noFill/>
        </p:spPr>
        <p:txBody>
          <a:bodyPr wrap="square" lIns="91440" tIns="45720" rIns="91440" bIns="45720" rtlCol="0" anchor="t">
            <a:spAutoFit/>
          </a:bodyPr>
          <a:lstStyle/>
          <a:p>
            <a:pPr>
              <a:lnSpc>
                <a:spcPct val="115000"/>
              </a:lnSpc>
              <a:spcAft>
                <a:spcPts val="800"/>
              </a:spcAft>
            </a:pPr>
            <a:r>
              <a:rPr lang="cs-CZ" b="1" kern="100" dirty="0">
                <a:latin typeface="Neue Haas Grotesk Text Pro"/>
                <a:ea typeface="Aptos" panose="020B0004020202020204" pitchFamily="34" charset="0"/>
                <a:cs typeface="Times New Roman"/>
              </a:rPr>
              <a:t>Zákonná a podzákonná úprava</a:t>
            </a:r>
            <a:endParaRPr lang="cs-CZ" b="1" kern="100" dirty="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b="1" kern="100" dirty="0">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pPr>
            <a:r>
              <a:rPr lang="cs-CZ" sz="1600" kern="100" dirty="0">
                <a:latin typeface="Neue Haas Grotesk Text Pro"/>
                <a:ea typeface="Aptos" panose="020B0004020202020204" pitchFamily="34" charset="0"/>
                <a:cs typeface="Times New Roman"/>
              </a:rPr>
              <a:t>Právo na informace je upraveno v českém právním řádu již od počátku devadesátých let, konkrétně článek 17 odst. 1 Listiny základních práv a svobod stanoví, že </a:t>
            </a:r>
            <a:r>
              <a:rPr lang="cs-CZ" sz="1600" i="1" kern="100" dirty="0">
                <a:latin typeface="Neue Haas Grotesk Text Pro"/>
                <a:ea typeface="Aptos" panose="020B0004020202020204" pitchFamily="34" charset="0"/>
                <a:cs typeface="Times New Roman"/>
              </a:rPr>
              <a:t>„svoboda projevu a právo na informace jsou zaručeny“. </a:t>
            </a:r>
          </a:p>
          <a:p>
            <a:pPr marL="342900" indent="-342900" algn="just">
              <a:lnSpc>
                <a:spcPct val="115000"/>
              </a:lnSpc>
              <a:spcAft>
                <a:spcPts val="800"/>
              </a:spcAft>
              <a:buFont typeface="Arial" panose="020B0604020202020204" pitchFamily="34" charset="0"/>
              <a:buChar char="•"/>
            </a:pPr>
            <a:r>
              <a:rPr lang="cs-CZ" sz="1600" kern="100" dirty="0">
                <a:latin typeface="Neue Haas Grotesk Text Pro"/>
                <a:ea typeface="Aptos" panose="020B0004020202020204" pitchFamily="34" charset="0"/>
                <a:cs typeface="Times New Roman"/>
              </a:rPr>
              <a:t>Informační zákon je provedením ústavního práva na informace do praxe, důvodem přijetí informačního zákona byla též implementace příslušných předpisů Evropské unie v souvislosti s přípravou České republiky na vstup do EU.</a:t>
            </a:r>
          </a:p>
          <a:p>
            <a:pPr marL="342900" indent="-342900" algn="just">
              <a:lnSpc>
                <a:spcPct val="115000"/>
              </a:lnSpc>
              <a:spcAft>
                <a:spcPts val="800"/>
              </a:spcAft>
              <a:buFont typeface="Arial" panose="020B0604020202020204" pitchFamily="34" charset="0"/>
              <a:buChar char="•"/>
            </a:pPr>
            <a:r>
              <a:rPr lang="cs-CZ" sz="1600" kern="100" dirty="0">
                <a:latin typeface="Neue Haas Grotesk Text Pro"/>
                <a:ea typeface="Aptos" panose="020B0004020202020204" pitchFamily="34" charset="0"/>
                <a:cs typeface="Times New Roman"/>
              </a:rPr>
              <a:t>Informační zákon vymezuje subjekty, které mají povinnost poskytovat informace veřejnosti, definuje, jaké informace se poskytují, a upravuje způsob poskytování informací.</a:t>
            </a: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pic>
        <p:nvPicPr>
          <p:cNvPr id="3" name="Obrázek 2">
            <a:extLst>
              <a:ext uri="{FF2B5EF4-FFF2-40B4-BE49-F238E27FC236}">
                <a16:creationId xmlns:a16="http://schemas.microsoft.com/office/drawing/2014/main" id="{80A61B13-10F7-0550-86D4-5B5655310F6B}"/>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02296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25D3-1F28-66D3-528C-953509C97AB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AE572DD-8648-D222-2301-719BC38A30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8EE3DF1-CD46-DB58-D1DD-A9FD367AD93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86DC3C3-DF29-2F2E-5492-4F8E9E85109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23330BC-1CBB-5FEB-C282-D6B3B308CD8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7BB4F3-AE57-CB6E-41BF-B57766DB5206}"/>
              </a:ext>
            </a:extLst>
          </p:cNvPr>
          <p:cNvSpPr txBox="1"/>
          <p:nvPr/>
        </p:nvSpPr>
        <p:spPr>
          <a:xfrm>
            <a:off x="2078743" y="97115"/>
            <a:ext cx="6817843" cy="400110"/>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 11 InfZ Další důvody pro neposkytnutí informace </a:t>
            </a:r>
          </a:p>
        </p:txBody>
      </p:sp>
      <p:pic>
        <p:nvPicPr>
          <p:cNvPr id="5" name="Obrázek 4">
            <a:extLst>
              <a:ext uri="{FF2B5EF4-FFF2-40B4-BE49-F238E27FC236}">
                <a16:creationId xmlns:a16="http://schemas.microsoft.com/office/drawing/2014/main" id="{20EA392C-67C4-A861-7F6F-2FF4BF9AF76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3687867-6453-9A14-6492-2405C9E2127E}"/>
              </a:ext>
            </a:extLst>
          </p:cNvPr>
          <p:cNvSpPr txBox="1"/>
          <p:nvPr/>
        </p:nvSpPr>
        <p:spPr>
          <a:xfrm>
            <a:off x="72968" y="622264"/>
            <a:ext cx="11571727" cy="3463512"/>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3 – 6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  - Specifické důvody pro neposkytnutí informace </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Specifické důvody tvoří zvláštní výluky z informační povinnosti, které se vztahují na konkrétní oblasti činnosti státu nebo chráněné informace, jejichž zpřístupnění by mohlo ohrozit veřejný zájem, bezpečnost, spravedlivý proces nebo zákonem chráněná práva jiných osob. Na rozdíl od obecných (diskrečních či imperativních) důvodů jsou tyto případy úzce vymezeny a často odkazují na jiné právní předpisy.</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3 </a:t>
            </a:r>
            <a:r>
              <a:rPr lang="cs-CZ" sz="1600" b="1" kern="100" dirty="0" err="1">
                <a:latin typeface="Neue Haas Grotesk Text Pro"/>
                <a:ea typeface="Inter Medium" panose="02000503000000020004" pitchFamily="2" charset="0"/>
                <a:cs typeface="Times New Roman"/>
              </a:rPr>
              <a:t>InfZ</a:t>
            </a:r>
            <a:r>
              <a:rPr lang="cs-CZ" sz="1600" kern="100" dirty="0">
                <a:latin typeface="Neue Haas Grotesk Text Pro"/>
                <a:ea typeface="Inter Medium" panose="02000503000000020004" pitchFamily="2" charset="0"/>
                <a:cs typeface="Times New Roman"/>
              </a:rPr>
              <a:t>: Informace získané od třetích osob v rámci kontrolní, dozorové, dohledové nebo obdobné činnosti nelze poskytnout, pokud na ně dopadá zákonná mlčenlivost. Poskytnout lze pouze ty informace, které při této činnosti vznikly přímo činností povinného subjektu.</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5 </a:t>
            </a:r>
            <a:r>
              <a:rPr lang="cs-CZ" sz="1600" b="1" kern="100" dirty="0" err="1">
                <a:latin typeface="Neue Haas Grotesk Text Pro"/>
                <a:ea typeface="Inter Medium" panose="02000503000000020004" pitchFamily="2" charset="0"/>
                <a:cs typeface="Times New Roman"/>
              </a:rPr>
              <a:t>InfZ</a:t>
            </a:r>
            <a:r>
              <a:rPr lang="cs-CZ" sz="1600" b="1" kern="100" dirty="0">
                <a:latin typeface="Neue Haas Grotesk Text Pro"/>
                <a:ea typeface="Inter Medium" panose="02000503000000020004" pitchFamily="2" charset="0"/>
                <a:cs typeface="Times New Roman"/>
              </a:rPr>
              <a:t>: </a:t>
            </a:r>
            <a:r>
              <a:rPr lang="cs-CZ" sz="1600" kern="100" dirty="0">
                <a:latin typeface="Neue Haas Grotesk Text Pro"/>
                <a:ea typeface="Inter Medium" panose="02000503000000020004" pitchFamily="2" charset="0"/>
                <a:cs typeface="Times New Roman"/>
              </a:rPr>
              <a:t>Nelze poskytnout informace, které jsou autorskými díly v držení škol, rozhlasových a televizních vysílatelů, vědeckých a kulturních institucí (např. divadel, orchestrů), pokud k tomu zákon nedává zvláštní oprávnění. Výjimku tvoří knihovny, muzea a galerie poskytující veřejné služby.</a:t>
            </a:r>
          </a:p>
          <a:p>
            <a:pPr lvl="0" algn="just">
              <a:spcAft>
                <a:spcPts val="800"/>
              </a:spcAft>
              <a:tabLst>
                <a:tab pos="457200" algn="l"/>
              </a:tabLst>
            </a:pPr>
            <a:endParaRPr lang="cs-CZ" sz="1400" b="1" kern="100" dirty="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1185331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197D-BCC2-03F7-B662-75BCA511AE6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6F7B077-8CBA-5B8B-98E4-E76DF7E46B5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FE74CAA-6BD1-04FE-7DF7-B8D7CB1F503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126AFEF-9C6F-1A8F-4EA8-C624E19CC1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AB2824B-8580-630C-78FA-EF910E62BF3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05ED65-3A65-20FF-33E1-89E9D84DD634}"/>
              </a:ext>
            </a:extLst>
          </p:cNvPr>
          <p:cNvSpPr txBox="1"/>
          <p:nvPr/>
        </p:nvSpPr>
        <p:spPr>
          <a:xfrm>
            <a:off x="2078743" y="97115"/>
            <a:ext cx="6817843" cy="400110"/>
          </a:xfrm>
          <a:prstGeom prst="rect">
            <a:avLst/>
          </a:prstGeom>
          <a:noFill/>
        </p:spPr>
        <p:txBody>
          <a:bodyPr wrap="square" rtlCol="0">
            <a:spAutoFit/>
          </a:bodyPr>
          <a:lstStyle/>
          <a:p>
            <a:pPr algn="ctr"/>
            <a:r>
              <a:rPr lang="cs-CZ" sz="2000" b="1">
                <a:solidFill>
                  <a:schemeClr val="bg1"/>
                </a:solidFill>
                <a:latin typeface="Neue Haas Grotesk Text Pro" panose="020B0504020202020204" pitchFamily="34" charset="-18"/>
                <a:cs typeface="Ema SemiBold" pitchFamily="2" charset="0"/>
              </a:rPr>
              <a:t> </a:t>
            </a:r>
            <a:r>
              <a:rPr lang="pt-BR" sz="2000" b="1">
                <a:solidFill>
                  <a:schemeClr val="bg1"/>
                </a:solidFill>
                <a:latin typeface="Neue Haas Grotesk Text Pro" panose="020B0504020202020204" pitchFamily="34" charset="-18"/>
                <a:cs typeface="Ema SemiBold" pitchFamily="2" charset="0"/>
              </a:rPr>
              <a:t>§ 11a InfZ Zneužití práva na informace </a:t>
            </a:r>
            <a:endParaRPr lang="cs-CZ" sz="2000"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AC6B576-9AFE-62C7-858B-DE54BD5DE30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252E0F-5FF0-03FA-39BE-E905F3AA26AF}"/>
              </a:ext>
            </a:extLst>
          </p:cNvPr>
          <p:cNvSpPr txBox="1"/>
          <p:nvPr/>
        </p:nvSpPr>
        <p:spPr>
          <a:xfrm>
            <a:off x="163456" y="584195"/>
            <a:ext cx="11801532" cy="4933723"/>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11a InfZ</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11a InfZ zavádí možnost odmítnout žádost, pokud je zneužívána k účelům, které neodpovídají smyslu práva na informace, tedy k nátlaku nebo zneužití systému.</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může žádost nebo její část odmítnout do 7 dnů od jejího přijetí, pokud lze dovodit, že cílem žadatele je:</a:t>
            </a:r>
          </a:p>
          <a:p>
            <a:pPr marL="800100" lvl="1" indent="-34290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způsobit nátlak na fyzickou osobu, které se informace týkají </a:t>
            </a:r>
            <a:r>
              <a:rPr lang="cs-CZ" sz="1600">
                <a:latin typeface="Neue Haas Grotesk Text Pro" panose="020B0504020202020204" pitchFamily="34" charset="0"/>
                <a:ea typeface="Inter Medium" panose="02000503000000020004" pitchFamily="2" charset="0"/>
                <a:cs typeface="Arial" panose="020B0604020202020204" pitchFamily="34" charset="0"/>
              </a:rPr>
              <a:t>(např. opakovaným požadavkem na její osobní údaje, zjevně za účelem obtěžování), </a:t>
            </a:r>
            <a:r>
              <a:rPr lang="cs-CZ" sz="1600" b="1" u="sng">
                <a:latin typeface="Neue Haas Grotesk Text Pro" panose="020B0504020202020204" pitchFamily="34" charset="0"/>
                <a:ea typeface="Inter Medium" panose="02000503000000020004" pitchFamily="2" charset="0"/>
                <a:cs typeface="Arial" panose="020B0604020202020204" pitchFamily="34" charset="0"/>
              </a:rPr>
              <a:t>s výjimkou informací dle § 8a odst. 2 InfZ </a:t>
            </a:r>
            <a:r>
              <a:rPr lang="cs-CZ" sz="1600">
                <a:latin typeface="Neue Haas Grotesk Text Pro" panose="020B0504020202020204" pitchFamily="34" charset="0"/>
                <a:ea typeface="Inter Medium" panose="02000503000000020004" pitchFamily="2" charset="0"/>
                <a:cs typeface="Arial" panose="020B0604020202020204" pitchFamily="34" charset="0"/>
              </a:rPr>
              <a:t>(např. údaje o veřejně činné osobě),</a:t>
            </a:r>
          </a:p>
          <a:p>
            <a:pPr lvl="0" algn="just">
              <a:lnSpc>
                <a:spcPct val="115000"/>
              </a:lnSpc>
              <a:spcAft>
                <a:spcPts val="800"/>
              </a:spcAft>
              <a:tabLst>
                <a:tab pos="457200" algn="l"/>
              </a:tabLst>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způsobit nepřiměřenou zátěž povinnému subjektu </a:t>
            </a:r>
            <a:r>
              <a:rPr lang="cs-CZ" sz="1600">
                <a:latin typeface="Neue Haas Grotesk Text Pro" panose="020B0504020202020204" pitchFamily="34" charset="0"/>
                <a:ea typeface="Inter Medium" panose="02000503000000020004" pitchFamily="2" charset="0"/>
                <a:cs typeface="Arial" panose="020B0604020202020204" pitchFamily="34" charset="0"/>
              </a:rPr>
              <a:t>– typicky např. opakovaným nebo hromadným podáváním nesouvisejících žádostí.</a:t>
            </a:r>
          </a:p>
          <a:p>
            <a:pPr lvl="0" algn="just">
              <a:lnSpc>
                <a:spcPct val="150000"/>
              </a:lnSpc>
              <a:spcAft>
                <a:spcPts val="800"/>
              </a:spcAft>
              <a:tabLst>
                <a:tab pos="457200" algn="l"/>
              </a:tabLst>
            </a:pPr>
            <a:r>
              <a:rPr lang="pt-BR" sz="1600">
                <a:latin typeface="Neue Haas Grotesk Text Pro" panose="020B0504020202020204" pitchFamily="34" charset="0"/>
                <a:ea typeface="Inter Medium" panose="02000503000000020004" pitchFamily="2" charset="0"/>
                <a:cs typeface="Arial" panose="020B0604020202020204" pitchFamily="34" charset="0"/>
              </a:rPr>
              <a:t>Klíčové rozsudky k § 11a InfZ: </a:t>
            </a:r>
            <a:r>
              <a:rPr lang="pt-BR" sz="1600" b="1">
                <a:latin typeface="Neue Haas Grotesk Text Pro" panose="020B0504020202020204" pitchFamily="34" charset="0"/>
                <a:ea typeface="Inter Medium" panose="02000503000000020004" pitchFamily="2" charset="0"/>
                <a:cs typeface="Arial" panose="020B0604020202020204" pitchFamily="34" charset="0"/>
              </a:rPr>
              <a:t>NSS 5 As 91/2023–48 </a:t>
            </a:r>
            <a:r>
              <a:rPr lang="pt-BR" sz="1600">
                <a:latin typeface="Neue Haas Grotesk Text Pro" panose="020B0504020202020204" pitchFamily="34" charset="0"/>
                <a:ea typeface="Inter Medium" panose="02000503000000020004" pitchFamily="2" charset="0"/>
                <a:cs typeface="Arial" panose="020B0604020202020204" pitchFamily="34" charset="0"/>
              </a:rPr>
              <a:t>a </a:t>
            </a:r>
            <a:r>
              <a:rPr lang="pt-BR" sz="1600" b="1">
                <a:latin typeface="Neue Haas Grotesk Text Pro" panose="020B0504020202020204" pitchFamily="34" charset="0"/>
                <a:ea typeface="Inter Medium" panose="02000503000000020004" pitchFamily="2" charset="0"/>
                <a:cs typeface="Arial" panose="020B0604020202020204" pitchFamily="34" charset="0"/>
              </a:rPr>
              <a:t>KS Brno 29 A 25/2023-92 </a:t>
            </a: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50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Zásada: </a:t>
            </a:r>
            <a:r>
              <a:rPr lang="cs-CZ" sz="1600" b="1">
                <a:latin typeface="Neue Haas Grotesk Text Pro" panose="020B0504020202020204" pitchFamily="34" charset="0"/>
                <a:ea typeface="Inter Medium" panose="02000503000000020004" pitchFamily="2" charset="0"/>
                <a:cs typeface="Arial" panose="020B0604020202020204" pitchFamily="34" charset="0"/>
              </a:rPr>
              <a:t>V pochybnostech informaci poskytnout. Zneužití práva musí být prokázáno konkrétními skutky, nikoli domněnkou</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50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Pozn: podrobnější v samostatném tématu: </a:t>
            </a:r>
            <a:r>
              <a:rPr lang="cs-CZ" sz="1600" i="1">
                <a:latin typeface="Neue Haas Grotesk Text Pro" panose="020B0504020202020204" pitchFamily="34" charset="0"/>
                <a:ea typeface="Inter Medium" panose="02000503000000020004" pitchFamily="2" charset="0"/>
                <a:cs typeface="Arial" panose="020B0604020202020204" pitchFamily="34" charset="0"/>
              </a:rPr>
              <a:t>Zneužití práva na informace podle § 11a InfZ</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94748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5870-A56C-9934-60F3-6CD736DFAE8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D36F2D7-C8FD-30EF-965D-C8A418993E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374F01B-3792-30CD-37A7-50FC76D42CC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5492A85-0384-C7B3-1D65-ECD60DBBF3A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DC51281-E06F-4CDF-39A4-AE73CFFD2FD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7018C3-C72A-179F-C50B-42D04B972A98}"/>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pt-BR" sz="2000" b="1">
                <a:solidFill>
                  <a:schemeClr val="bg1"/>
                </a:solidFill>
                <a:latin typeface="Neue Haas Grotesk Text Pro" panose="020B0504020202020204" pitchFamily="34" charset="-18"/>
                <a:cs typeface="Ema SemiBold" pitchFamily="2" charset="0"/>
              </a:rPr>
              <a:t>§ 11</a:t>
            </a:r>
            <a:r>
              <a:rPr lang="cs-CZ" sz="2000" b="1">
                <a:solidFill>
                  <a:schemeClr val="bg1"/>
                </a:solidFill>
                <a:latin typeface="Neue Haas Grotesk Text Pro" panose="020B0504020202020204" pitchFamily="34" charset="-18"/>
                <a:cs typeface="Ema SemiBold" pitchFamily="2" charset="0"/>
              </a:rPr>
              <a:t>b </a:t>
            </a:r>
            <a:r>
              <a:rPr lang="pt-BR" sz="2000" b="1">
                <a:solidFill>
                  <a:schemeClr val="bg1"/>
                </a:solidFill>
                <a:latin typeface="Neue Haas Grotesk Text Pro" panose="020B0504020202020204" pitchFamily="34" charset="-18"/>
                <a:cs typeface="Ema SemiBold" pitchFamily="2" charset="0"/>
              </a:rPr>
              <a:t>InfZ Neexistující informace</a:t>
            </a: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D4438E5-8F21-6E14-5811-21552037E79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3646CF-E7C2-CFA0-E7FB-8920601941F4}"/>
              </a:ext>
            </a:extLst>
          </p:cNvPr>
          <p:cNvSpPr txBox="1"/>
          <p:nvPr/>
        </p:nvSpPr>
        <p:spPr>
          <a:xfrm>
            <a:off x="72968" y="558764"/>
            <a:ext cx="11801532" cy="5442580"/>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11b </a:t>
            </a:r>
            <a:r>
              <a:rPr lang="cs-CZ" sz="1600" b="1" dirty="0" err="1">
                <a:latin typeface="Neue Haas Grotesk Text Pro" panose="020B0504020202020204" pitchFamily="34" charset="0"/>
                <a:ea typeface="Inter Medium" panose="02000503000000020004" pitchFamily="2" charset="0"/>
                <a:cs typeface="Arial" panose="020B0604020202020204" pitchFamily="34" charset="0"/>
              </a:rPr>
              <a:t>InfZ</a:t>
            </a: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spcAft>
                <a:spcPts val="800"/>
              </a:spcAft>
              <a:tabLst>
                <a:tab pos="457200" algn="l"/>
              </a:tabLst>
            </a:pPr>
            <a:r>
              <a:rPr lang="cs-CZ" sz="1600" i="1" dirty="0">
                <a:latin typeface="Neue Haas Grotesk Text Pro" panose="020B0504020202020204" pitchFamily="34" charset="0"/>
                <a:ea typeface="Inter Medium" panose="02000503000000020004" pitchFamily="2" charset="0"/>
                <a:cs typeface="Arial" panose="020B0604020202020204" pitchFamily="34" charset="0"/>
              </a:rPr>
              <a:t>Povinný subjekt může odmítnout žádost o poskytnutí informace, jestliže požadovanou informaci nemá a jestliže mu povinnost ji mít nevyplývá ze zákona; to neplatí, pokud povinný subjekt může požadovanou informaci získat na základě jednoduchých úkonů z jiných informací, které povinný subjekt má, případně poskytnout postupem podle § 4a odst. 1 věty třetí.</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11b stanoví, že povinný subjekt může žádost odmítnout, pokud:</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požadovanou informaci nemá</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a zároveň mu povinnost takovou informaci mít nevyplývá ze zákona</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Odmítnutí ale není možné, pokud:</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požadovanou informaci lze získat jednoduchým úkonem (např. součtem či vyfiltrováním údajů, které již má).</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Příklad:</a:t>
            </a:r>
            <a:r>
              <a:rPr lang="cs-CZ" sz="1600" dirty="0">
                <a:latin typeface="Neue Haas Grotesk Text Pro" panose="020B0504020202020204" pitchFamily="34" charset="0"/>
                <a:ea typeface="Inter Medium" panose="02000503000000020004" pitchFamily="2" charset="0"/>
                <a:cs typeface="Arial" panose="020B0604020202020204" pitchFamily="34" charset="0"/>
              </a:rPr>
              <a:t> Žadatel chce vědět, kolik lidí navštíví akce pořádané školou. Škola žádnou evidenci návštěvnosti nevede a nemá zákonnou povinnost ji vést. V takovém případě může povinný subjekt žádost odmítnout podle § 15 odst. 1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s odkazem na § 11b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protože požadovanou informaci nemá a nemá povinnost ji mít.</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944108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3A844-98D5-6817-4781-4A103AAFE7B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8A369D0-2D4A-5B98-AFCA-D75F3025B1E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6CA19-3BB2-B6DA-9B66-903E2E6F6E2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F91F63F-C5D2-CE20-5C89-096EDD9540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B05EFC-7A0A-C081-CA82-353C212ECA0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1E0AD7B-9D68-EEC6-532B-8C8E8A19FAEE}"/>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pt-BR" sz="2000" b="1">
                <a:solidFill>
                  <a:schemeClr val="bg1"/>
                </a:solidFill>
                <a:latin typeface="Neue Haas Grotesk Text Pro" panose="020B0504020202020204" pitchFamily="34" charset="-18"/>
                <a:cs typeface="Ema SemiBold" pitchFamily="2" charset="0"/>
              </a:rPr>
              <a:t>§ 12 InfZ – Podmínky omezení práva na informace</a:t>
            </a: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C389819-7068-90C4-1ECA-0E061D6751A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28043B0-EAE3-2833-2E9C-5CA3E6591FE2}"/>
              </a:ext>
            </a:extLst>
          </p:cNvPr>
          <p:cNvSpPr txBox="1"/>
          <p:nvPr/>
        </p:nvSpPr>
        <p:spPr>
          <a:xfrm>
            <a:off x="72968" y="558764"/>
            <a:ext cx="11801532" cy="6595716"/>
          </a:xfrm>
          <a:prstGeom prst="rect">
            <a:avLst/>
          </a:prstGeom>
          <a:noFill/>
        </p:spPr>
        <p:txBody>
          <a:bodyPr wrap="square" lIns="91440" tIns="45720" rIns="91440" bIns="45720" rtlCol="0" anchor="t">
            <a:spAutoFit/>
          </a:bodyPr>
          <a:lstStyle/>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12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tvoří základní rámec pro praktické uplatnění omezení práva na informace a klade na povinné subjekty důraz           na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restriktivní výklad, test proporcionality a časové omezení důvodů pro neposkytnutí</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1. Omezení jen v rozsahu nezbytném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Informace se poskytují v maximálním rozsahu, chráněné části se vyloučí (např. začerněním, vymazáním).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nemá právo zadržet celý dokument, pokud lze části zpřístupnit.</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Vyloučení musí být řádně odůvodněno rozhodnutím podle § 15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2. Restriktivní výklad</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Všechna omezení podle § 7 až § 11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je nutné vykládat ve prospěch práva na informace.</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Pokud existuje více možných výkladů, volí se ten, který nejméně omezuje přístup k informacím.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Omezení musí být nezbytné v demokratické společnosti – dle čl. 17 odst. 4 Listiny a čl. 10 Úmluvy o ochraně lidských práv.</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3.</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Test proporcionality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V případě střetu práva na informace s jiným chráněným právem je povinný subjekt povinen provést  	test proporcionality, který zahrnuje: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vhodnost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(naplňuje opatření účel?),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potřebnost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(existuje méně omezující 	prostředek?),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přiměřenost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(nepřevažuje újma nad veřejným zájmem?). Aplikuje se zejména u diskrečních důvodů           	(§ 11 	odst. 1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nebo při poskytování údajů o fyzických osobách.</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4. Časové omezení důvodů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Informaci lze odepřít jen po dobu, kdy důvod trvá.</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Při nové žádosti o tutéž informaci musí povinný subjekt znovu posoudit, zda důvod odepření stále existuje.  Např. obchodní tajemství může v čase zaniknout.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5. Povinnost ověřit trvání důvodu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V odůvodněných případech (např. když informaci nelze poskytnout bez souhlasu jiné osoby), musí povinný subjekt aktivně ověřit, zda důvod odepření stále trvá.</a:t>
            </a:r>
          </a:p>
        </p:txBody>
      </p:sp>
    </p:spTree>
    <p:extLst>
      <p:ext uri="{BB962C8B-B14F-4D97-AF65-F5344CB8AC3E}">
        <p14:creationId xmlns:p14="http://schemas.microsoft.com/office/powerpoint/2010/main" val="4278487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8648-A8E5-2FCF-B00C-89F499FE530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AEC9772-0E1C-D578-54E7-1649D3BFB4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836A134-17D1-2E23-0CDF-F4560AC103F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80BEE90-6271-729B-04A7-F8A83E635C7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E1417A2-46F9-967C-BA08-72822BA20B2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C56329F-8EF3-E842-C43F-4263C569B2AE}"/>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03A5D019-ED65-438C-84AF-D4FF2FB3FC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53A5C4-9F58-D297-2E52-22247A81C6B4}"/>
              </a:ext>
            </a:extLst>
          </p:cNvPr>
          <p:cNvSpPr txBox="1"/>
          <p:nvPr/>
        </p:nvSpPr>
        <p:spPr>
          <a:xfrm>
            <a:off x="0" y="638961"/>
            <a:ext cx="11801532" cy="5926815"/>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Úvod do anonymizace (právo na informace vs. ochrana soukromí)</a:t>
            </a:r>
          </a:p>
          <a:p>
            <a:pPr algn="just">
              <a:lnSpc>
                <a:spcPct val="150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Anonymizace</a:t>
            </a:r>
            <a:r>
              <a:rPr lang="cs-CZ" sz="1600">
                <a:latin typeface="Neue Haas Grotesk Text Pro" panose="020B0504020202020204" pitchFamily="34" charset="0"/>
                <a:ea typeface="Inter Medium" panose="02000503000000020004" pitchFamily="2" charset="0"/>
                <a:cs typeface="Arial" panose="020B0604020202020204" pitchFamily="34" charset="0"/>
              </a:rPr>
              <a:t> = odstranění nebo znečitelnění identifikátorů fyzických osob</a:t>
            </a:r>
          </a:p>
          <a:p>
            <a:pPr lvl="0" algn="just">
              <a:lnSpc>
                <a:spcPct val="150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Anonymizace v rámci zákona č. 106/1999 Sb., o svobodném přístupu k informacím</a:t>
            </a:r>
          </a:p>
          <a:p>
            <a:pPr marL="285750" lvl="0" indent="-285750" algn="just">
              <a:lnSpc>
                <a:spcPct val="115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Právo na informace – čl. 17 odst. 5 Listiny základních práv a svobod</a:t>
            </a:r>
          </a:p>
          <a:p>
            <a:pPr marL="285750" lvl="0" indent="-285750" algn="just">
              <a:lnSpc>
                <a:spcPct val="115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InfZ: povinnost poskytovat informace × povinnost chránit soukromí</a:t>
            </a:r>
          </a:p>
          <a:p>
            <a:pPr marL="285750" lvl="0" indent="-285750" algn="just">
              <a:lnSpc>
                <a:spcPct val="115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8a InfZ – informace lze poskytnout pouze v souladu s právními předpisy</a:t>
            </a:r>
          </a:p>
          <a:p>
            <a:pPr marL="285750" lvl="0" indent="-285750" algn="just">
              <a:lnSpc>
                <a:spcPct val="115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Ochrana se vztahuje pouze na fyzické osoby</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Relevantní právní oblasti ochrany:</a:t>
            </a: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Osobnostní práva</a:t>
            </a:r>
            <a:r>
              <a:rPr lang="cs-CZ" sz="1600">
                <a:latin typeface="Neue Haas Grotesk Text Pro" panose="020B0504020202020204" pitchFamily="34" charset="0"/>
                <a:ea typeface="Inter Medium" panose="02000503000000020004" pitchFamily="2" charset="0"/>
                <a:cs typeface="Arial" panose="020B0604020202020204" pitchFamily="34" charset="0"/>
              </a:rPr>
              <a:t> podle § 84–90 zákona č. 89/2012 Sb., občanský zákoník</a:t>
            </a: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Osobní údaje </a:t>
            </a:r>
            <a:r>
              <a:rPr lang="cs-CZ" sz="1600">
                <a:latin typeface="Neue Haas Grotesk Text Pro" panose="020B0504020202020204" pitchFamily="34" charset="0"/>
                <a:ea typeface="Inter Medium" panose="02000503000000020004" pitchFamily="2" charset="0"/>
                <a:cs typeface="Arial" panose="020B0604020202020204" pitchFamily="34" charset="0"/>
              </a:rPr>
              <a:t>podle GDPR a zákona č. 110/2019 Sb., o zpracování osobních údajů</a:t>
            </a:r>
          </a:p>
          <a:p>
            <a:pPr marL="285750" lvl="0" indent="-285750" algn="just">
              <a:lnSpc>
                <a:spcPct val="115000"/>
              </a:lnSpc>
              <a:spcAft>
                <a:spcPts val="800"/>
              </a:spcAft>
              <a:buFont typeface="Arial" panose="020B0604020202020204" pitchFamily="34" charset="0"/>
              <a:buChar char="•"/>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Cílem anonymizace je: </a:t>
            </a:r>
            <a:r>
              <a:rPr lang="cs-CZ" sz="1600">
                <a:latin typeface="Neue Haas Grotesk Text Pro" panose="020B0504020202020204" pitchFamily="34" charset="0"/>
                <a:ea typeface="Inter Medium" panose="02000503000000020004" pitchFamily="2" charset="0"/>
                <a:cs typeface="Arial" panose="020B0604020202020204" pitchFamily="34" charset="0"/>
              </a:rPr>
              <a:t>rovnováha mezi právem veřejnosti na informace a ochranou identity jednotlivce</a:t>
            </a:r>
          </a:p>
          <a:p>
            <a:pPr marL="285750" lvl="0" indent="-285750" algn="just">
              <a:lnSpc>
                <a:spcPct val="115000"/>
              </a:lnSpc>
              <a:spcAft>
                <a:spcPts val="800"/>
              </a:spcAft>
              <a:buFont typeface="Arial" panose="020B0604020202020204" pitchFamily="34" charset="0"/>
              <a:buChar char="•"/>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Účelem anonymizace je:</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1.Vyvážit právo veřejnosti na přístup k informacím s ochranou identity jednotlivce.</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2.	Umožnit zveřejnění obsahu dokumentu, aniž by došlo k porušení práv chráněných osob.</a:t>
            </a:r>
          </a:p>
        </p:txBody>
      </p:sp>
    </p:spTree>
    <p:extLst>
      <p:ext uri="{BB962C8B-B14F-4D97-AF65-F5344CB8AC3E}">
        <p14:creationId xmlns:p14="http://schemas.microsoft.com/office/powerpoint/2010/main" val="3844359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DF60-7401-ADB3-FC29-C9FF024536E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A9808F3-3BB1-5F40-F9C8-0843487725D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DB069E1-E69C-35D7-FF85-10BA265E4C9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D5F75AF-DBA9-1B42-4265-675E692FB32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17E12E9-511F-5A7A-543D-8AF14E2CC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1C94C4C-928A-7466-AC64-3FD168A3A74C}"/>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37F4D4BA-7057-95C9-CCD1-59BE459ADE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8159B5D-8950-E4C4-094C-129AA4175B28}"/>
              </a:ext>
            </a:extLst>
          </p:cNvPr>
          <p:cNvSpPr txBox="1"/>
          <p:nvPr/>
        </p:nvSpPr>
        <p:spPr>
          <a:xfrm>
            <a:off x="195233" y="1079254"/>
            <a:ext cx="11801532" cy="4856458"/>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Povinnost chránit osobní údaje (právní rámec)</a:t>
            </a: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Základní právní prameny</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čl. 10 a čl. 17 odst. 5 Listiny základních práv a svobod</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zákon č. 106/1999 Sb. (InfZ) – § 8a: anonymizace jako podmínka zpřístupnění</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Obecné nařízení o ochraně osobních údajů (GDPR) – definice osobního údaje, zásady zpracování</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zákon č. 110/2019 Sb., o zpracování osobních údajů</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občanský zákoník – § 84 – 90: ochrana osobnosti a soukromí</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anonymizace je povinným krokem před zpřístupněním informací obsahujících osobní údaje</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údaje právnických osob se zpravidla nechrání, výjimkou může být např. obchodní tajemství (§ 9 InfZ)</a:t>
            </a:r>
          </a:p>
        </p:txBody>
      </p:sp>
    </p:spTree>
    <p:extLst>
      <p:ext uri="{BB962C8B-B14F-4D97-AF65-F5344CB8AC3E}">
        <p14:creationId xmlns:p14="http://schemas.microsoft.com/office/powerpoint/2010/main" val="2855740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A960-F384-F306-776B-14CA06C8473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E9E2E13-7528-B659-BF7B-74823F7D831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0BB1AA-7075-6886-D719-35EB3B1644E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D25DD2-857E-2150-EB97-FBAE6AE4B3E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10D234A-1CFE-35B9-0802-EE8CB7A4729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A872D8A-B773-0CB9-D27B-B01E6EEE99A3}"/>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717AC8D-60B6-45BD-9CFF-C35B15AF84A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B9AFC88-3B8B-07D7-2066-9DF648F2BA01}"/>
              </a:ext>
            </a:extLst>
          </p:cNvPr>
          <p:cNvSpPr txBox="1"/>
          <p:nvPr/>
        </p:nvSpPr>
        <p:spPr>
          <a:xfrm>
            <a:off x="-2" y="584196"/>
            <a:ext cx="11668838" cy="5666423"/>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Co anonymizujeme?</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Osobní údaj podle GDPR</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285750" lvl="0" indent="-285750" algn="just">
              <a:lnSpc>
                <a:spcPct val="150000"/>
              </a:lnSpc>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Jakákoli informace o identifikované nebo identifikovatelné fyzické osobě, která přímo nebo nepřímo vede ke konkrétní osobě.</a:t>
            </a:r>
          </a:p>
          <a:p>
            <a:pPr lvl="0" algn="just">
              <a:lnSpc>
                <a:spcPct val="150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Typické příklady osobních údajů</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jméno, rodné číslo, datum narození, číslo občanského průkazu</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adresa, obec trvalého pobytu, SPZ</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telefonní číslo, e-mail, IP adresa, cookies ukládané v počítači, poloha GPS, lokační údaje,</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majetkové poměry, příjmy, sociální dávky,</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pracovní zařazení, vzdělání,</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projevy osobní povahy (názory, hodnocení, výpovědi),</a:t>
            </a:r>
          </a:p>
          <a:p>
            <a:pPr marL="628650" lvl="0" indent="-26670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kombinace více údajů (např. jméno + funkce + malá obec), </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Ochrana se vztahuje pouze na fyzické osoby</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Právnické osoby anonymizaci nepodléhají, ledaže je dán jiný důvod (např. § 9 </a:t>
            </a:r>
            <a:r>
              <a:rPr lang="cs-CZ" sz="1600"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obchodní tajemství).</a:t>
            </a:r>
          </a:p>
        </p:txBody>
      </p:sp>
    </p:spTree>
    <p:extLst>
      <p:ext uri="{BB962C8B-B14F-4D97-AF65-F5344CB8AC3E}">
        <p14:creationId xmlns:p14="http://schemas.microsoft.com/office/powerpoint/2010/main" val="4049315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F2EA6-B8CC-2175-CD2E-10EBC7628B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2C43AD3-34BF-80E4-2648-D00E0A4725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2AD167B-ABFB-35CE-7F38-4938E59C94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CDA3F69-1BED-C150-6269-225E8ED9016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3E172E-F1F2-E34A-5C78-4929A6D808A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60D30-E531-EFEF-7358-F5CF91FD52C3}"/>
              </a:ext>
            </a:extLst>
          </p:cNvPr>
          <p:cNvSpPr txBox="1"/>
          <p:nvPr/>
        </p:nvSpPr>
        <p:spPr>
          <a:xfrm>
            <a:off x="2078743" y="97115"/>
            <a:ext cx="6817843"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1A28E52-85C5-1C13-C2E0-CB9CB834C16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758C3B-6685-F96B-B9B0-9133BEF29B16}"/>
              </a:ext>
            </a:extLst>
          </p:cNvPr>
          <p:cNvSpPr txBox="1"/>
          <p:nvPr/>
        </p:nvSpPr>
        <p:spPr>
          <a:xfrm>
            <a:off x="0" y="584196"/>
            <a:ext cx="11696132" cy="7386189"/>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Praktický příklad anonymizace </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Původní text (před anonymizací): Dne 15. 2. 2024 podal pan Jan Novák, nar. 12. 3. 1980, trvale bytem Jabloňová 14, Praha 10, stížnost na rozhodnutí stavebního úřadu. Ve svém podání uvedl, že stavba pana Karla Dvořáka na pozemku                parc. č. 1245/2 výrazně omezuje přístup na jeho pozemek.</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Dne 15. 2. 2024 podal stěžovatel, nar.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 XX. XXXX</a:t>
            </a:r>
            <a:r>
              <a:rPr lang="cs-CZ" sz="1600">
                <a:latin typeface="Neue Haas Grotesk Text Pro" panose="020B0504020202020204" pitchFamily="34" charset="0"/>
                <a:ea typeface="Inter Medium" panose="02000503000000020004" pitchFamily="2" charset="0"/>
                <a:cs typeface="Arial" panose="020B0604020202020204" pitchFamily="34" charset="0"/>
              </a:rPr>
              <a:t>, trvale bytem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XXX</a:t>
            </a:r>
            <a:r>
              <a:rPr lang="cs-CZ" sz="1600">
                <a:latin typeface="Neue Haas Grotesk Text Pro" panose="020B0504020202020204" pitchFamily="34" charset="0"/>
                <a:ea typeface="Inter Medium" panose="02000503000000020004" pitchFamily="2" charset="0"/>
                <a:cs typeface="Arial" panose="020B0604020202020204" pitchFamily="34" charset="0"/>
              </a:rPr>
              <a:t>, stížnost na rozhodnutí stavebního úřadu. Ve svém podání uvedl, že stavba jiné osoby na pozemku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[anonymizováno]</a:t>
            </a:r>
            <a:r>
              <a:rPr lang="cs-CZ" sz="1600">
                <a:latin typeface="Neue Haas Grotesk Text Pro" panose="020B0504020202020204" pitchFamily="34" charset="0"/>
                <a:ea typeface="Inter Medium" panose="02000503000000020004" pitchFamily="2" charset="0"/>
                <a:cs typeface="Arial" panose="020B0604020202020204" pitchFamily="34" charset="0"/>
              </a:rPr>
              <a:t> výrazně omezuje přístup na jeho pozemek.</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by k této anonymizaci mohl dále např. doplnit poznámku: V souladu s § 8a zákona č. 106/1999 Sb.,                o svobodném přístupu k informacím, byly z dokumentu anonymizovány osobní údaje fyzických osob. Anonymizace byla provedena v rozsahu nezbytném k ochraně soukromí dotčených osob tak, aby bylo možné poskytnout požadovanou informaci, aniž by došlo k porušení práv na ochranu osobních údajů podle GDPR a zákona č. 110/2019 Sb., o zpracování osobních údajů.</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08539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00FB-448F-8559-F605-163A1CD2075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213DF50-00BE-2C94-888F-51E64E63310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AB5FF82-6F41-FB54-9106-CD52915E2FD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3B1EF81-17FF-1B9B-0CBF-BAF8E7A1F07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E485BC-A8AD-D1CC-2C0C-2D8402FCC20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EFE6240-8478-3F7D-1D0A-A54FD976C6F2}"/>
              </a:ext>
            </a:extLst>
          </p:cNvPr>
          <p:cNvSpPr txBox="1"/>
          <p:nvPr/>
        </p:nvSpPr>
        <p:spPr>
          <a:xfrm>
            <a:off x="1" y="97115"/>
            <a:ext cx="11324400"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71D3857-F197-68FA-0983-5A949F04B30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EA50609-3964-B478-4D42-D09F7773F8A0}"/>
              </a:ext>
            </a:extLst>
          </p:cNvPr>
          <p:cNvSpPr txBox="1"/>
          <p:nvPr/>
        </p:nvSpPr>
        <p:spPr>
          <a:xfrm>
            <a:off x="0" y="583817"/>
            <a:ext cx="11801532" cy="463357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Výjimky z anonymizace</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8a odst. 2 </a:t>
            </a:r>
            <a:r>
              <a:rPr lang="cs-CZ" sz="1600" b="1"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 – Veřejně činné osoby</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Údaj lze poskytnout, pokud se týká:</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veřejného funkcionáře nebo</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zaměstnance veřejné správy a vypovídá o jeho funkci, pracovním zařazení nebo úřední činnosti</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Příklady:</a:t>
            </a:r>
            <a:r>
              <a:rPr lang="cs-CZ" sz="1600" dirty="0">
                <a:latin typeface="Neue Haas Grotesk Text Pro" panose="020B0504020202020204" pitchFamily="34" charset="0"/>
                <a:ea typeface="Inter Medium" panose="02000503000000020004" pitchFamily="2" charset="0"/>
                <a:cs typeface="Arial" panose="020B0604020202020204" pitchFamily="34" charset="0"/>
              </a:rPr>
              <a:t> vzdělání, stranická příslušnost, kázeňské řízení, pracovní zařazení</a:t>
            </a:r>
          </a:p>
          <a:p>
            <a:pPr lvl="0" algn="just">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8b </a:t>
            </a:r>
            <a:r>
              <a:rPr lang="cs-CZ" sz="1600" b="1"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 – Příjemci veřejných prostředků</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Povinnost zveřejnit tyto údaje:</a:t>
            </a:r>
          </a:p>
          <a:p>
            <a:pPr marL="628650" lvl="0" indent="-266700" algn="just">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jméno </a:t>
            </a:r>
            <a:r>
              <a:rPr lang="cs-CZ" sz="1600" dirty="0">
                <a:latin typeface="Neue Haas Grotesk Text Pro" panose="020B0504020202020204" pitchFamily="34" charset="0"/>
                <a:ea typeface="Inter Medium" panose="02000503000000020004" pitchFamily="2" charset="0"/>
                <a:cs typeface="Arial" panose="020B0604020202020204" pitchFamily="34" charset="0"/>
              </a:rPr>
              <a:t>a příjmení, – obec trvalého pobytu, – výše, účel a podmínky poskytnuté částky</a:t>
            </a:r>
          </a:p>
          <a:p>
            <a:pPr marL="361950" lvl="0" algn="just">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8c </a:t>
            </a:r>
            <a:r>
              <a:rPr lang="cs-CZ" sz="1600" b="1" dirty="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 – Platy a odměny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Veřejní funkcionáři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informace o příjmech se poskytují bez dalšího zkoumání, tzn.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ex lege</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Jiní zaměstnanci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informace se poskytují pouze při prokázání veřejného zájmu a po testu proporcionality</a:t>
            </a:r>
          </a:p>
        </p:txBody>
      </p:sp>
    </p:spTree>
    <p:extLst>
      <p:ext uri="{BB962C8B-B14F-4D97-AF65-F5344CB8AC3E}">
        <p14:creationId xmlns:p14="http://schemas.microsoft.com/office/powerpoint/2010/main" val="3756922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16C8-54D6-6F79-D568-A1C3890A0A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0DCA8DF-0718-8E7F-E44D-795B14644C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5C87572-E835-FF12-A964-1BF9870596A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E341C61-FA5E-20DC-13BF-41B645B4063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4D9F5F3-E1EF-836E-DA72-9C2C13BD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9863929-1D3E-AA82-F65C-303C20719FD4}"/>
              </a:ext>
            </a:extLst>
          </p:cNvPr>
          <p:cNvSpPr txBox="1"/>
          <p:nvPr/>
        </p:nvSpPr>
        <p:spPr>
          <a:xfrm>
            <a:off x="1" y="97115"/>
            <a:ext cx="11324400"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88288C86-79E9-1C5A-0A4A-03A84C0EA1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F913FD4-0F35-046F-9E33-C744A64F73A4}"/>
              </a:ext>
            </a:extLst>
          </p:cNvPr>
          <p:cNvSpPr txBox="1"/>
          <p:nvPr/>
        </p:nvSpPr>
        <p:spPr>
          <a:xfrm>
            <a:off x="0" y="583817"/>
            <a:ext cx="11801532" cy="613552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Výklad § 15 odst. 3 InfZ – „redigované“ informace bez rozhodnutí“</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Co říká zákon?</a:t>
            </a:r>
            <a:r>
              <a:rPr lang="cs-CZ" sz="1600">
                <a:latin typeface="Neue Haas Grotesk Text Pro" panose="020B0504020202020204" pitchFamily="34" charset="0"/>
                <a:ea typeface="Inter Medium" panose="02000503000000020004" pitchFamily="2" charset="0"/>
                <a:cs typeface="Arial" panose="020B0604020202020204" pitchFamily="34" charset="0"/>
              </a:rPr>
              <a:t> § 15 odst. 3 InfZ umožňuje částečné poskytnutí informace bez vydání rozhodnutí o odmítnutí části žádosti, pokud byly odstraněny chráněné části dokumentu (např. anonymizací nebo začerněním).</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Typicky redigované údaje: </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osobní údaje (§ 8a),</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obchodní tajemství (§ 9),</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jiné chráněné informace (např. bankovní tajemství, bezpečnostní informace),</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údaje ze správního, daňového či kontrolního řízení.</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Kdy není třeba vydat rozhodnutí o odmítnutí:</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informaci částečně poskytne,</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chráněné části jsou vynechány,</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informace je zpřístupněna v rozsahu, v jakém je to možné.</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Procesní práva žadatele: </a:t>
            </a:r>
            <a:r>
              <a:rPr lang="cs-CZ" sz="1600">
                <a:latin typeface="Neue Haas Grotesk Text Pro" panose="020B0504020202020204" pitchFamily="34" charset="0"/>
                <a:ea typeface="Inter Medium" panose="02000503000000020004" pitchFamily="2" charset="0"/>
                <a:cs typeface="Arial" panose="020B0604020202020204" pitchFamily="34" charset="0"/>
              </a:rPr>
              <a:t>Žadatel může požadovat vydání rozhodnutí o neposkytnuté části už v žádosti nebo do 15 dnů       od doručení odpovědi. Povinný subjekt je pak povinen rozhodnutí vydat!</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Lhůty pro rozhodnutí</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pokud žadatel trvá na rozhodnutí již v žádosti → použije se běžná 15 denní lhůta dle § 14 odst. 5 InfZ,</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pokud tak učiní až po částečném poskytnutí informace → běží nová 15 denní lhůta od doručení žádosti o rozhodnutí.</a:t>
            </a:r>
          </a:p>
          <a:p>
            <a:pPr lvl="0" algn="just">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705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8CF75-11C9-760E-7E46-7BBBE82774B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0BA820B-F7C4-3EB1-A68F-888FC524DA33}"/>
              </a:ext>
            </a:extLst>
          </p:cNvPr>
          <p:cNvSpPr/>
          <p:nvPr/>
        </p:nvSpPr>
        <p:spPr>
          <a:xfrm>
            <a:off x="0" y="510750"/>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34C49DF-9EAD-C0E1-AE05-7F017353FCB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1" name="TextovéPole 20">
            <a:extLst>
              <a:ext uri="{FF2B5EF4-FFF2-40B4-BE49-F238E27FC236}">
                <a16:creationId xmlns:a16="http://schemas.microsoft.com/office/drawing/2014/main" id="{829D69FE-54EE-C8CD-9207-1BB2EC5E1ADC}"/>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Právní předpisy</a:t>
            </a:r>
          </a:p>
        </p:txBody>
      </p:sp>
      <p:sp>
        <p:nvSpPr>
          <p:cNvPr id="5" name="TextovéPole 4">
            <a:extLst>
              <a:ext uri="{FF2B5EF4-FFF2-40B4-BE49-F238E27FC236}">
                <a16:creationId xmlns:a16="http://schemas.microsoft.com/office/drawing/2014/main" id="{18D8E9E9-E64E-EFE7-B93A-95D60F6BD2C5}"/>
              </a:ext>
            </a:extLst>
          </p:cNvPr>
          <p:cNvSpPr txBox="1"/>
          <p:nvPr/>
        </p:nvSpPr>
        <p:spPr>
          <a:xfrm>
            <a:off x="-2506" y="588523"/>
            <a:ext cx="11535004" cy="7328160"/>
          </a:xfrm>
          <a:prstGeom prst="rect">
            <a:avLst/>
          </a:prstGeom>
          <a:noFill/>
        </p:spPr>
        <p:txBody>
          <a:bodyPr wrap="square" lIns="91440" tIns="45720" rIns="91440" bIns="45720" rtlCol="0" anchor="t">
            <a:spAutoFit/>
          </a:bodyPr>
          <a:lstStyle/>
          <a:p>
            <a:pPr>
              <a:lnSpc>
                <a:spcPct val="115000"/>
              </a:lnSpc>
              <a:spcAft>
                <a:spcPts val="800"/>
              </a:spcAft>
            </a:pPr>
            <a:r>
              <a:rPr lang="cs-CZ" b="1" kern="100" dirty="0">
                <a:latin typeface="Neue Haas Grotesk Text Pro"/>
                <a:ea typeface="Aptos" panose="020B0004020202020204" pitchFamily="34" charset="0"/>
                <a:cs typeface="Times New Roman"/>
              </a:rPr>
              <a:t>Zákonná a podzákonná úprava</a:t>
            </a:r>
            <a:endParaRPr lang="cs-CZ" b="1" kern="100" dirty="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b="1" kern="100" dirty="0">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pPr>
            <a:r>
              <a:rPr lang="cs-CZ" sz="1600" kern="100" dirty="0">
                <a:latin typeface="Neue Haas Grotesk Text Pro"/>
                <a:ea typeface="Aptos" panose="020B0004020202020204" pitchFamily="34" charset="0"/>
                <a:cs typeface="Times New Roman"/>
              </a:rPr>
              <a:t>Zákon č. 106/1999 Sb., o svobodném přístupu k informacím, ve znění pozdějších předpisů</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Aptos" panose="020B0004020202020204" pitchFamily="34" charset="0"/>
                <a:cs typeface="Times New Roman"/>
              </a:rPr>
              <a:t>Listina základních práv a svobod (čl. 17 odst. 5)</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dirty="0">
                <a:latin typeface="Neue Haas Grotesk Text Pro"/>
                <a:ea typeface="Aptos" panose="020B0004020202020204" pitchFamily="34" charset="0"/>
                <a:cs typeface="Times New Roman"/>
              </a:rPr>
              <a:t>	Státní orgány a orgány územní samosprávy jsou povinny přiměřeným způsobem poskytovat informace o své 	činnosti. Podmínky a provedení stanoví zákon. </a:t>
            </a:r>
          </a:p>
          <a:p>
            <a:pPr marL="285750" indent="-285750" algn="just">
              <a:lnSpc>
                <a:spcPct val="114999"/>
              </a:lnSpc>
              <a:spcAft>
                <a:spcPts val="800"/>
              </a:spcAft>
              <a:buFont typeface="Arial"/>
              <a:buChar char="•"/>
              <a:tabLst>
                <a:tab pos="457200" algn="l"/>
              </a:tabLst>
            </a:pPr>
            <a:r>
              <a:rPr lang="cs-CZ" sz="1600" kern="100" dirty="0">
                <a:latin typeface="Neue Haas Grotesk Text Pro"/>
                <a:ea typeface="Inter Medium" panose="02000503000000020004" pitchFamily="2" charset="0"/>
                <a:cs typeface="Times New Roman"/>
              </a:rPr>
              <a:t> Zákon č. 123/1998 Sb., o právu na informace o životním prostředím</a:t>
            </a:r>
            <a:endParaRPr lang="cs-CZ" dirty="0"/>
          </a:p>
          <a:p>
            <a:pPr marL="285750" indent="-285750" algn="just">
              <a:lnSpc>
                <a:spcPct val="114999"/>
              </a:lnSpc>
              <a:spcAft>
                <a:spcPts val="800"/>
              </a:spcAft>
              <a:buFont typeface="Arial"/>
              <a:buChar char="•"/>
            </a:pPr>
            <a:r>
              <a:rPr lang="cs-CZ" sz="1600" kern="100" dirty="0">
                <a:latin typeface="Neue Haas Grotesk Text Pro"/>
                <a:ea typeface="Inter Medium" panose="02000503000000020004" pitchFamily="2" charset="0"/>
                <a:cs typeface="Times New Roman"/>
              </a:rPr>
              <a:t> Zvláštní zákony</a:t>
            </a: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Nařízení vlády  č. 173/2006 Sb., o zásadách stanovení úhrad a licenčních odměn za poskytování informací podle zákona o svobodném přístupu k informacím</a:t>
            </a: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Vyhláška č. 515/2020 Sb., o struktuře informací zveřejňovaných o povinném subjektu a o osnově popisu úkonů vykonávaných v rámci agendy</a:t>
            </a: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Nařízení vlády č. 364/1999 Sb., kterým se upravuje součinnost orgánů státní správy s obcemi při zajišťování povinností obcí podle zákona č. 106/1999 Sb., o svobodném přístupu k informacím</a:t>
            </a: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dirty="0">
              <a:latin typeface="Neue Haas Grotesk Text Pro" panose="020B0504020202020204" pitchFamily="34" charset="-18"/>
              <a:ea typeface="Inter Medium" panose="02000503000000020004" pitchFamily="2"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7" name="TextBox 6">
            <a:extLst>
              <a:ext uri="{FF2B5EF4-FFF2-40B4-BE49-F238E27FC236}">
                <a16:creationId xmlns:a16="http://schemas.microsoft.com/office/drawing/2014/main" id="{2FB8A76E-12FD-5A53-9EDA-0364E1E4260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B361CC9-28D9-A8F9-F872-B62189253567}"/>
              </a:ext>
            </a:extLst>
          </p:cNvPr>
          <p:cNvSpPr txBox="1"/>
          <p:nvPr/>
        </p:nvSpPr>
        <p:spPr>
          <a:xfrm>
            <a:off x="12450965" y="2502568"/>
            <a:ext cx="184731" cy="369332"/>
          </a:xfrm>
          <a:prstGeom prst="rect">
            <a:avLst/>
          </a:prstGeom>
          <a:noFill/>
        </p:spPr>
        <p:txBody>
          <a:bodyPr wrap="none" rtlCol="0">
            <a:spAutoFit/>
          </a:bodyPr>
          <a:lstStyle/>
          <a:p>
            <a:endParaRPr lang="en-CZ"/>
          </a:p>
        </p:txBody>
      </p:sp>
      <p:pic>
        <p:nvPicPr>
          <p:cNvPr id="3" name="Obrázek 2">
            <a:extLst>
              <a:ext uri="{FF2B5EF4-FFF2-40B4-BE49-F238E27FC236}">
                <a16:creationId xmlns:a16="http://schemas.microsoft.com/office/drawing/2014/main" id="{88BCD137-1045-B9C4-BB3B-C8A9B0367D0E}"/>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75264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F3609-3DBE-8075-13C4-DEA4928A5F7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D3691235-9D02-C3C6-814F-A50B2E19DB07}"/>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D81AE69A-7402-4BD0-F50C-EFD69B03DA9E}"/>
              </a:ext>
            </a:extLst>
          </p:cNvPr>
          <p:cNvSpPr txBox="1"/>
          <p:nvPr/>
        </p:nvSpPr>
        <p:spPr>
          <a:xfrm>
            <a:off x="192088"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Úhrada nákladů spojených s poskytováním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FDFD4CD-9E2C-486B-8D45-03228236C0E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771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26E5-0CC6-A519-431D-90BC2F2E9FD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1AE0699-CEEC-F280-B414-C4353E4652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74AC17F-52F2-FA73-2BD0-EA1021231D2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763105E-5AF9-07FA-057F-6CE571103BF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FE456-C7BE-52E0-BC9F-C426401D0D0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49CB867-4562-98C3-E6D9-61F6295B0BA1}"/>
              </a:ext>
            </a:extLst>
          </p:cNvPr>
          <p:cNvSpPr txBox="1"/>
          <p:nvPr/>
        </p:nvSpPr>
        <p:spPr>
          <a:xfrm>
            <a:off x="227012" y="139486"/>
            <a:ext cx="109553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D73200DA-5F64-E787-ECE6-FF5E94D6C7E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B629388-DA31-2824-95DE-98EA8CCE53AC}"/>
              </a:ext>
            </a:extLst>
          </p:cNvPr>
          <p:cNvSpPr txBox="1"/>
          <p:nvPr/>
        </p:nvSpPr>
        <p:spPr>
          <a:xfrm>
            <a:off x="227012" y="873125"/>
            <a:ext cx="11571727" cy="3698513"/>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Soukromoprávní nárok</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Konf</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115/2009, NSS č. j. 2 As 34/2008; I. ÚS 1083/16)</a:t>
            </a:r>
          </a:p>
          <a:p>
            <a:pPr marL="285750" indent="-285750">
              <a:lnSpc>
                <a:spcPct val="115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Ú</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hrada je omezená jen na zákonem stanovené náklady:</a:t>
            </a:r>
          </a:p>
          <a:p>
            <a:pPr marL="714375" indent="-171450">
              <a:lnSpc>
                <a:spcPct val="115000"/>
              </a:lnSpc>
              <a:buFont typeface="Wingdings" panose="05000000000000000000" pitchFamily="2" charset="2"/>
              <a:buChar char="ü"/>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za pořízení kopií</a:t>
            </a:r>
          </a:p>
          <a:p>
            <a:pPr marL="714375" indent="-171450">
              <a:lnSpc>
                <a:spcPct val="115000"/>
              </a:lnSpc>
              <a:buFont typeface="Wingdings" panose="05000000000000000000" pitchFamily="2" charset="2"/>
              <a:buChar char="ü"/>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za odeslání informace žadateli</a:t>
            </a:r>
          </a:p>
          <a:p>
            <a:pPr marL="714375" indent="-171450">
              <a:lnSpc>
                <a:spcPct val="115000"/>
              </a:lnSpc>
              <a:buFont typeface="Wingdings" panose="05000000000000000000" pitchFamily="2" charset="2"/>
              <a:buChar char="ü"/>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za opatření technického nosiče dat</a:t>
            </a:r>
          </a:p>
          <a:p>
            <a:pPr marL="714375" indent="-171450">
              <a:lnSpc>
                <a:spcPct val="115000"/>
              </a:lnSpc>
              <a:buFont typeface="Wingdings" panose="05000000000000000000" pitchFamily="2" charset="2"/>
              <a:buChar char="ü"/>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za mimořádně rozsáhlé vyhledávání informace</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Sazby se stanoví v sazebníku úhrad za poskytování informací dle pravidel plynoucích z NV č. 173/2006 Sb.</a:t>
            </a:r>
          </a:p>
          <a:p>
            <a:pPr marL="285750" indent="-285750">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nemusí úhradu žádat, resp. žádat v plné výši.</a:t>
            </a:r>
          </a:p>
          <a:p>
            <a:pPr marL="285750" indent="-285750">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má povinnost zvolit co nejhospodárnější a nejlevnější způsob vyhledávání informací. </a:t>
            </a:r>
          </a:p>
          <a:p>
            <a:pPr marL="285750" indent="-285750">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Uplatňuje se zásada rovného (ne)uplatňování úhrady nákladů (ve všech případech postupovat stejně, nelze „znevýhodňovat“ žadatele např. kvůli podávání většího množství žádostí.</a:t>
            </a:r>
          </a:p>
        </p:txBody>
      </p:sp>
    </p:spTree>
    <p:extLst>
      <p:ext uri="{BB962C8B-B14F-4D97-AF65-F5344CB8AC3E}">
        <p14:creationId xmlns:p14="http://schemas.microsoft.com/office/powerpoint/2010/main" val="1596690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72AF-C907-4BD2-C9D0-E92985DE56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B68C560-1F9A-5A36-3DB1-A401F94FAA8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B3CF980-C129-2B5D-4E44-AD6D25B2C7B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772E3B2-7359-83AF-E752-BFF9BE22591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C4C34A-EAFE-82A0-4725-9F7DA997452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CBC7CF-D1DB-3284-7DAD-1CAFF409FAC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53CBC5D0-C03C-CAC0-5C34-EB10A7CED8B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4B13E31-D4B0-CA36-FF79-3C211E462B39}"/>
              </a:ext>
            </a:extLst>
          </p:cNvPr>
          <p:cNvSpPr txBox="1"/>
          <p:nvPr/>
        </p:nvSpPr>
        <p:spPr>
          <a:xfrm>
            <a:off x="227012" y="873125"/>
            <a:ext cx="11571727" cy="6563848"/>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Podmínky pro uplatnění náhrady nákladů</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Stanovený a zveřejněný sazebník úhrad nákladů (dostupný v úřadovně a na webových stránkách)</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Výzva k úhradě podle § 17 odst. 3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 se všemi náležitostmi</a:t>
            </a:r>
            <a:endParaRPr lang="cs-CZ"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 Požadavek na úhradu musí být uplatněn „před poskytnutím informace“ (§ 17 odst. 4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Výzvu je nutné odeslat (postačí odeslat!) před uplynutím lhůty pro poskytnutí informace, pozdější odeslání vede k zániku práva na úhradu nákladů (I. ÚS 1083/16, NSS č. 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Pokud „v prvním kole“ povinný subjekt žádost vyřídil jinak bez úhrady, avšak v zákonné lhůtě, a nejednalo se o obstrukční postup, pak při novém vyřízení žádosti lze úhradu uplatnit (NSS č.j.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Sazby musí (měly by) odpovídat skutečným nákladů, jejich výši nelze „volně“ odhadovat.</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Sazba za kopie se určí výpočtem ze skutečných nákladů užívaných kopírovacích strojů (materiálové náklady), přičemž lze připočíst i náklady personální (náklad spojený s obsluhou kopírovacího stroje). Sazby nelze určit ve výši správních poplatků! Lze vyjít i ze sazeb např. v copy centru.</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Náklady na odeslání lze určit odkazem na ceny provozovatelů poštovních služeb. Tyto ceny mohou být pro větší přehlednost i zejména lepší informovanost žadatelů zaneseny i přímo v sazebníku náhrad.</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Sazba za mimořádně rozsáhlé vyhledání informací musí odpovídat reálnému hodinovému nákladu, nesmí být neodůvodněně nepřiměřená oproti hodinovým nákladům na práci administrativního pracovníka (např. celkové rozpočtové prostředky na platy a rok dělit počtem pracovních hodin v roce a počtem pracovníků</a:t>
            </a:r>
            <a:r>
              <a:rPr lang="cs-CZ" sz="1600" kern="100">
                <a:latin typeface="Aptos" panose="020B0004020202020204" pitchFamily="34" charset="0"/>
                <a:ea typeface="Aptos" panose="020B0004020202020204" pitchFamily="34" charset="0"/>
                <a:cs typeface="Times New Roman" panose="02020603050405020304" pitchFamily="18" charset="0"/>
              </a:rPr>
              <a:t> </a:t>
            </a:r>
            <a:r>
              <a:rPr lang="cs-CZ" sz="1600" kern="100">
                <a:effectLst/>
                <a:latin typeface="Aptos" panose="020B0004020202020204" pitchFamily="34" charset="0"/>
                <a:ea typeface="Aptos" panose="020B0004020202020204" pitchFamily="34" charset="0"/>
                <a:cs typeface="Times New Roman" panose="02020603050405020304" pitchFamily="18" charset="0"/>
              </a:rPr>
              <a:t>– jen platy zaměstnanců vyřizujících žádosti).</a:t>
            </a:r>
          </a:p>
          <a:p>
            <a:pPr marL="285750" indent="-285750">
              <a:lnSpc>
                <a:spcPct val="115000"/>
              </a:lnSpc>
              <a:spcAft>
                <a:spcPts val="800"/>
              </a:spcAft>
              <a:buFont typeface="Arial" panose="020B0604020202020204" pitchFamily="34" charset="0"/>
              <a:buChar char="•"/>
            </a:pP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48295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0908-271F-498B-7477-14F823DD503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582DFCD-F117-C180-E63A-50BF5B56E1A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661F8D4-80AD-310A-4C4A-08EC45C3564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6513B67-25B5-9297-5AAF-42F10835BFA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C973B5B-A5C5-F637-9308-106633D777E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A1087EF-FBBD-F57C-4D7C-519D57289D3D}"/>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BAF64969-C3A4-02FD-1E3B-1952D94A700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22B87C0-8CFF-C5E4-9CC2-0BB63943E6C2}"/>
              </a:ext>
            </a:extLst>
          </p:cNvPr>
          <p:cNvSpPr txBox="1"/>
          <p:nvPr/>
        </p:nvSpPr>
        <p:spPr>
          <a:xfrm>
            <a:off x="227012" y="873125"/>
            <a:ext cx="11571727" cy="5729838"/>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Určení výše úhrady</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Nelze žádat zálohu na úhradu nákladů.</a:t>
            </a:r>
          </a:p>
          <a:p>
            <a:pPr marL="285750" indent="-285750" algn="just">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Judikatura připouští provedení „kvalifikovaného výpočtu“ či „odhadu“ nákladů řízení. </a:t>
            </a:r>
            <a:r>
              <a:rPr lang="cs-CZ" sz="1600" i="1" dirty="0">
                <a:latin typeface="Neue Haas Grotesk Text Pro" panose="020B0504020202020204" pitchFamily="34" charset="0"/>
                <a:ea typeface="Inter Medium" panose="02000503000000020004" pitchFamily="2" charset="0"/>
                <a:cs typeface="Arial" panose="020B0604020202020204" pitchFamily="34" charset="0"/>
              </a:rPr>
              <a:t>Např. v případech, kdy je nutné projít větší počet dokumentů, lze vyjít z počtu dokumentů, průměrného času na projití stránky atd., není nutné mít konkrétní žádost dopředu zcela zpracovanou. Odhad by ale neměl překročit skutečné náklady. Užije se hlavně při mimořádně rozsáhlém vyhledávání – počty kopií a poštovné lze vypočítat přesně.</a:t>
            </a:r>
          </a:p>
          <a:p>
            <a:pPr marL="285750" indent="-285750" algn="just">
              <a:lnSpc>
                <a:spcPct val="115000"/>
              </a:lnSpc>
              <a:spcAft>
                <a:spcPts val="800"/>
              </a:spcAft>
              <a:buFont typeface="Arial" panose="020B0604020202020204" pitchFamily="34" charset="0"/>
              <a:buChar char="•"/>
            </a:pPr>
            <a:endParaRPr lang="cs-CZ" sz="1600" i="1"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Sazebník</a:t>
            </a:r>
          </a:p>
          <a:p>
            <a:pPr marL="285750" indent="-285750" algn="just">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Vydání sazebníku náhrad a uvedení konkrétního typu náhrady, který bude následně požadován (neuvedený typ náhrad nelze požadovat). Sazebník vydá ředitel školy.</a:t>
            </a:r>
          </a:p>
          <a:p>
            <a:pPr marL="285750" indent="-285750" algn="just">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V sazebníku lze určit částku, do které nebude úhrada požadována.</a:t>
            </a:r>
          </a:p>
          <a:p>
            <a:pPr marL="285750" indent="-285750" algn="just">
              <a:lnSpc>
                <a:spcPct val="115000"/>
              </a:lnSpc>
              <a:spcAft>
                <a:spcPts val="800"/>
              </a:spcAft>
              <a:buFont typeface="Arial" panose="020B0604020202020204" pitchFamily="34" charset="0"/>
              <a:buChar char="•"/>
            </a:pPr>
            <a:r>
              <a:rPr lang="cs-CZ" sz="1600" dirty="0">
                <a:latin typeface="Neue Haas Grotesk Text Pro" panose="020B0504020202020204" pitchFamily="34" charset="0"/>
                <a:ea typeface="Inter Medium" panose="02000503000000020004" pitchFamily="2" charset="0"/>
                <a:cs typeface="Arial" panose="020B0604020202020204" pitchFamily="34" charset="0"/>
              </a:rPr>
              <a:t>Sazebník musí být vydán předem, nelze podle něj postupovat, pokud byl vydán až v reakci na obdrženou žádost.</a:t>
            </a:r>
          </a:p>
          <a:p>
            <a:pPr marL="285750" indent="-285750" algn="just">
              <a:lnSpc>
                <a:spcPct val="115000"/>
              </a:lnSpc>
              <a:spcAft>
                <a:spcPts val="800"/>
              </a:spcAft>
              <a:buFont typeface="Arial" panose="020B0604020202020204" pitchFamily="34" charset="0"/>
              <a:buChar char="•"/>
            </a:pP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nSpc>
                <a:spcPct val="115000"/>
              </a:lnSpc>
              <a:spcAft>
                <a:spcPts val="800"/>
              </a:spcAft>
              <a:buFont typeface="Arial" panose="020B0604020202020204" pitchFamily="34" charset="0"/>
              <a:buChar char="•"/>
            </a:pPr>
            <a:endParaRPr lang="cs-CZ" sz="1600" i="1"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2829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7F93A-B2CA-AD67-AEAA-2E26C0E8ACF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AAAECC1-73B8-0295-58B9-A9ED41FEB42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C43722C-DCD6-8EFE-31CA-D419926478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3AAA7F1-C9F7-9A3B-25CD-F4B671F468C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D87545E4-7553-56C1-2C49-31116FB02AC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4241DC6-9E55-0F52-0C6C-0441A6738E4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2FD85362-02B6-914A-8C05-C7630FD685A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C0B823C-F94D-F029-50C6-BD8A40114D9F}"/>
              </a:ext>
            </a:extLst>
          </p:cNvPr>
          <p:cNvSpPr txBox="1"/>
          <p:nvPr/>
        </p:nvSpPr>
        <p:spPr>
          <a:xfrm>
            <a:off x="227012" y="873125"/>
            <a:ext cx="11571727" cy="598837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Výzva k úhradě</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17 odst. 3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V případě, že bude povinný subjekt za poskytnutí informace požadovat úhradu, písemně oznámí tuto skutečnost spolu s výší úhrady žadateli před poskytnutím informace. Z oznámení musí být zřejmé, na základě jakých skutečností a jakým způsobem byla výše úhrady povinným subjektem vyčíslena.</a:t>
            </a:r>
          </a:p>
          <a:p>
            <a:pPr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Součástí oznámení musí být poučení o možnosti podat proti požadavku úhrady nákladů za poskytnutí informace stížnost podle § 16a odst. 1 písm. d), ze kterého je patrné, v jaké lhůtě lze stížnost podat, od kterého dne se tato lhůta počítá, který nadřízený orgán o ní rozhoduje a u kterého povinného subjektu se podává.</a:t>
            </a:r>
          </a:p>
          <a:p>
            <a:pPr algn="just">
              <a:lnSpc>
                <a:spcPct val="115000"/>
              </a:lnSpc>
              <a:spcAft>
                <a:spcPts val="800"/>
              </a:spcAft>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 oznámení je nutné adekvátně odůvodnit, tzn. vysvětlit, jak k celkové výši úhrady povinný subjekt dospěl a do spisu je nutné založit (doložit), jak povinný subjekt k úhradě dospěl (výše musí být přezkoumatelná) – např. záznamem osoby, která informace vyhledávala (co dělala, jak dlouho apod.).</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 musí být provedeno před poskytnutím informace, jinak povinný subjekt ztrácí nárok na úhradu nákladů.</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Oznámením požadavku na úhradu nákladů dochází k odložení (stavení/přerušení) lhůty pro poskytnutí informace (§ 17 odst. 5 </a:t>
            </a:r>
            <a:r>
              <a:rPr lang="cs-CZ" sz="160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a:latin typeface="Neue Haas Grotesk Text Pro" panose="020B0504020202020204" pitchFamily="34" charset="0"/>
                <a:ea typeface="Inter Medium" panose="02000503000000020004" pitchFamily="2" charset="0"/>
                <a:cs typeface="Arial" panose="020B0604020202020204" pitchFamily="34" charset="0"/>
              </a:rPr>
              <a:t>). Pokud žadatel do 60 dnů ode dne oznámení výše požadované úhrady úhradu nezaplatí, povinný subjekt žádost odloží. Po dobu vyřizování stížnosti proti výši požadované úhrady lhůta podle věty druhé neběží.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Odložení má formu usnesení (NSS č.j. 2 As 34/2008), které se jen zaznamená do spisu a vyrozumí se žadatel. Proti usnesení se nelze se odvolat; lze proto proti němu přímo podat správní žalobu.</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Poučení, jak se lze proti požadavku úhrady bránit.</a:t>
            </a:r>
          </a:p>
        </p:txBody>
      </p:sp>
    </p:spTree>
    <p:extLst>
      <p:ext uri="{BB962C8B-B14F-4D97-AF65-F5344CB8AC3E}">
        <p14:creationId xmlns:p14="http://schemas.microsoft.com/office/powerpoint/2010/main" val="2473247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6228-F37B-174B-B347-BB366D9FA2A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C832A79-747D-D617-63AA-1F4125F779F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3E131C9-997F-90F2-F199-76B19AC6B4B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9BD50D9-0BF4-A3AF-8512-131E87B5E74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1262A74-77E4-2CBF-5D06-C50B3DCA097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ED4B7A1-DB21-CB15-1784-292A75277B43}"/>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1F3F04C9-C9A9-2EDA-C358-D45050F4FF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C8440F4-6E27-2F88-210A-4A50742E295C}"/>
              </a:ext>
            </a:extLst>
          </p:cNvPr>
          <p:cNvSpPr txBox="1"/>
          <p:nvPr/>
        </p:nvSpPr>
        <p:spPr>
          <a:xfrm>
            <a:off x="227012" y="873125"/>
            <a:ext cx="11571727" cy="4557145"/>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Mimořádně rozsáhlé vyhledávání</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 zásadě se jedná o úhradu za práci úředníka/zaměstnance spojenou s vyřízením žádosti.</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Zákon pojem nijak nedefinuje. Dle judikatury jde o případy, v nichž je z hlediska konkrétního povinného subjektu nutné vynaložit větší než obvykle pracovní aktivity k uspokojení žadatele.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Nelze jej definovat obecně (počtem hodin), neboť reálná míra zátěže je u každého povinného subjektu odlišná.</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Vyhledávání v sobě zahrnuje nejen samotné vyhledávání informací (např. v archivu), ale pročítání listin obsahujících informace či jejich třídění do struktury požadované žadatelem.</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Zároveň však platí, že k tíži žadatele nemůže jít skutečnost, že povinný subjekt nemá efektivní organizační systém (tj. pokud zodpovězení i triviálního dotazu zabírá velké množství času, jdou tyto náklady k tíži povinného subjektu).</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Úhradu lze žádat i v případě, že vyhledávání činí externí subjekt, avšak úhradu lze žádat jen za tolik hodin, kolik by vyhledávání trvalo povinnému subjektu.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35199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BDA7-BFCD-CB90-45C7-92D0F5722B3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CB3E5F-3E58-9A33-B758-E6DF0F6088F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C132C2A-4FC5-F9E8-070B-0CAFD041320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9F62A1-C74E-4210-4A37-B5A2F280A98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40FE3D6-270F-15B9-EC67-A7ACF178204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674558B-C67E-2CAE-9B1F-CD5339D83FBB}"/>
              </a:ext>
            </a:extLst>
          </p:cNvPr>
          <p:cNvSpPr txBox="1"/>
          <p:nvPr/>
        </p:nvSpPr>
        <p:spPr>
          <a:xfrm>
            <a:off x="227012" y="139486"/>
            <a:ext cx="110220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FE4606FC-91D9-9001-2C5B-FC435CD495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1053BB-6FF3-1955-5B59-B294AA9972DA}"/>
              </a:ext>
            </a:extLst>
          </p:cNvPr>
          <p:cNvSpPr txBox="1"/>
          <p:nvPr/>
        </p:nvSpPr>
        <p:spPr>
          <a:xfrm>
            <a:off x="227012" y="868755"/>
            <a:ext cx="11571727" cy="4777783"/>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zjišťování, kde informace leží, pokud žadatel nepožaduje konkretizovaný dokument (Žadateli nelze dávat k tíži stav spisové služby/spisový nepořádek.)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fyzické shromažďování dokumentů (informací)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zpracování odpovědi na žádost (např. sestavování tabulky)</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příprava software pro automatizované vyhledání dat v databázi povinného subjektu, resp. doba spojená s extrahováním dat z informačního systému 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vylučování chráněných informací z dokumentů (anonymizace)</a:t>
            </a: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nelze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kopírování (v úhradě za kopie!)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právní posuzování</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Inter Medium" panose="02000503000000020004" pitchFamily="2" charset="0"/>
                <a:cs typeface="Times New Roman" panose="02020603050405020304" pitchFamily="18" charset="0"/>
              </a:rPr>
              <a:t>příprava rozhodnutí o odmítnutí žádosti</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07690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27B3-DB9F-FE55-32DD-AF4FED46129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6EC0AD7-E822-9DA1-9E82-DD277A81858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66690-0AA6-4FFE-D4DB-8CE7B54DA2B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DB255BC-0357-000C-7C48-6D7D504331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1F5037-3693-DBAB-7B3B-6E7592F2143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3FB83F-5094-62B4-10C4-40C15D7AE107}"/>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A950D986-7938-89A7-86A4-D7C39A7D423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DDE10D1-F24D-22A7-BBA1-57F7E3D0C20D}"/>
              </a:ext>
            </a:extLst>
          </p:cNvPr>
          <p:cNvSpPr txBox="1"/>
          <p:nvPr/>
        </p:nvSpPr>
        <p:spPr>
          <a:xfrm>
            <a:off x="227012" y="873125"/>
            <a:ext cx="11571727" cy="3817455"/>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Doložení mimořádně rozsáhlého vyhledávání</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Osoby, které informaci vyhledávaly, o tom pořídí písemný záznam. V něm se popíše způsob vyhledávání (typ aktivity) a časový rozsah.</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Toto zdůvodnění se následně „převede“ do odůvodnění výzvy podle § 17 odst. 3 (požadavek na adekvátní odůvodnění, včetně mimořádně rozsáhlého vyhledávání).</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byly náklady odhadovány, je třeba adekvátně vysvětlit, jak se k výši nákladů dospělo (např. vyhledáváno ze 100 spisů, čas na jeden spis průměrně 10 minut, celkem tedy 100x10 minut…)</a:t>
            </a:r>
          </a:p>
          <a:p>
            <a:pPr marL="285750" indent="-285750" algn="just">
              <a:spcBef>
                <a:spcPts val="600"/>
              </a:spcBef>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lgn="just">
              <a:spcBef>
                <a:spcPts val="600"/>
              </a:spcBef>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rPr>
              <a:t>! Z judikatury vychází pravidlo, pokud žádost směřuje k mimořádně rozsáhlému vyhledávání informací, avšak povinný subjekt informacemi obdobnými disponuje tak, že by je mohl poskytnout bezplatně, musí na to žadatele upozornit a dát mu možnost modifikovat žádost tak, aby informace mohly být poskytnuty s co nejmenšími náklady (eventuálně zdarma).</a:t>
            </a:r>
          </a:p>
          <a:p>
            <a:pPr marL="285750" indent="-285750" algn="just">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55250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AB2C-33A5-567D-4C5C-36FD181DD0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A54F220-F520-1F53-8FEE-0D963D24E5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9389ABE-E858-52F9-034C-252DCACF1EE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F39AD04-2B7A-B53A-74F2-E0112D38AEB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F4B878-D06E-7DA0-0C21-E8A89D473BC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8BDD488-A8AE-58EA-EE25-82A8615B29B1}"/>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426299A4-75EC-340A-0CAE-A3358B8C089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FA77E8B-0828-7974-6B85-93AB89F7E959}"/>
              </a:ext>
            </a:extLst>
          </p:cNvPr>
          <p:cNvSpPr txBox="1"/>
          <p:nvPr/>
        </p:nvSpPr>
        <p:spPr>
          <a:xfrm>
            <a:off x="227012" y="873125"/>
            <a:ext cx="11571727" cy="6309420"/>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Příklady</a:t>
            </a:r>
          </a:p>
          <a:p>
            <a:pPr>
              <a:buSzPct val="100000"/>
            </a:pPr>
            <a:endParaRPr lang="cs-CZ" sz="1800" b="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 důvodu požadovaného dlouhého časového období 10 let bude třeba provést vyhledávání v mnoha spisem s časovou náročností 10 hodin, když úhrada je sazebníkem stanovena na 200 Kč za hodinu vyhledávání. Celkem se jedná o 100 přestupkových řízení. Projití jednoho přestupkového spisu trvá v průměru 6 minut. Žadatelka požadovala kromě informace o počtu případů týrání zvířat, kterou je možné odvodit z každoročního výkazu přestupků a je tedy relativně snadno dohledatelná, i informace o postupu v daných případech, opatřeních a sankcích vůči majitelům zvířat či jiným osobám, které se měly dopustit týrání zvířat. Vzhledem k tomu, že tyto údaje nejsou součástí výkazu o přestupcích, nejsou součástí ani žádného jiného přehledu, povinný subjekt je nemá (a ani není povinen mít) k dispozici v elektronické podobě a je třeba z důvodu jejich zjištění projít jednotlivé spisy, lze vyhledávání požadovaných informací hodnotit jako mimořádně rozsáhlé. </a:t>
            </a:r>
          </a:p>
          <a:p>
            <a:pPr algn="just">
              <a:buSzPct val="100000"/>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Ze sdělení povinného subjektu vyplývá, že požadovaná informace se týká cca 1000 bytových či nebytových jednotek ve vlastnictví města a dalších nemovitostí. Požadovanými informacemi sice povinný subjekt disponuje, ty však nejsou soustředěny v jedné databázi, ale vyskytují se v různých evidencích, které jsou oddělené. Jednotlivé agendy jsou vedeny odlišnými odbory a odděleními rozdílným způsobem, který se liší ve způsobu zpracování požadovaných údajů pro potřeby daného odboru. V rámci procesu vyřízení žádosti o informace musel tedy povinný subjekt přistoupit ke zpracování velkého množství údajů spočívajícím v kombinaci několika různých evidencí a zpracováním dílčích údajů (např. plocha jednotlivých bytů, název správcovské společnosti, délka pronájmu, výše nájmu v případě poskytnutí slev), přičemž u některých údajů tak muselo být učiněno manuálně. Bez této mimořádně rozsáhlé činnosti, která se svým charakterem vymyká běžnému pojetí poskytování informací, by nebylo možné žádaný ucelený přehled poskytnout. Sestavení požadovaného přehledu vyžadovalo nasazení dvou pracovníků oddělení správy bytů, kteří vyhledáváním a zpracováním údajů strávili každý 16 hodin.</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45265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824F-5FD4-1749-697F-E5D0524552D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F1C771D-02C4-C309-3C63-58F04B47A50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5DE81C6-045A-0774-5924-9D10A4D8DB0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0027EA7-6566-70CF-3EFD-79E198E307D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3444358-9253-1B13-09EE-3D5C6AD286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CEA6EC6-B1E2-576C-27F6-7A6FAF55B4CA}"/>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3B1C12F7-9457-FA38-348E-BA4BDA579DE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4905763-B6DF-F256-679D-AA6EF62459FA}"/>
              </a:ext>
            </a:extLst>
          </p:cNvPr>
          <p:cNvSpPr txBox="1"/>
          <p:nvPr/>
        </p:nvSpPr>
        <p:spPr>
          <a:xfrm>
            <a:off x="227012" y="873125"/>
            <a:ext cx="11571727" cy="3385542"/>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Postupy žadatele po výzvě k úhradě nákladů</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výši úhrady se žadatel může bránit stížností podle § 16a InfZ. Do rozhodnutí o stížnosti není nutné informaci poskytnout ani nelze žádost odložit podle § 17 odst. 5 InfZ.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Podat stížnost lze i v případě, kdy  žadatel úhradu zaplatí </a:t>
            </a:r>
            <a:r>
              <a:rPr lang="cs-CZ" sz="1600">
                <a:latin typeface="Arial" panose="020B0604020202020204" pitchFamily="34" charset="0"/>
                <a:ea typeface="Inter Medium" panose="02000503000000020004" pitchFamily="2" charset="0"/>
                <a:cs typeface="Arial" panose="020B0604020202020204" pitchFamily="34" charset="0"/>
              </a:rPr>
              <a:t>→</a:t>
            </a:r>
            <a:r>
              <a:rPr lang="cs-CZ" sz="1600">
                <a:latin typeface="Neue Haas Grotesk Text Pro" panose="020B0504020202020204" pitchFamily="34" charset="0"/>
                <a:ea typeface="Inter Medium" panose="02000503000000020004" pitchFamily="2" charset="0"/>
                <a:cs typeface="Arial" panose="020B0604020202020204" pitchFamily="34" charset="0"/>
              </a:rPr>
              <a:t> povinný subjekt musí vydat informace a případně posléze vrátit úhradu, bude-li stížnost úspěšná</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Při přezkumu se řeší důvodnost úhrady, správnost její výše a je-li namítnuto, i výše sazeb (dle sazebníku).</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Žadatel může úhradu zaplatit a následně se obrátit na civilní soud a domáhat se vydání bezdůvodného obohacení. Může tak učinit poté, kdy úhradu provedl, tato možnost není podmíněna předchozím podáním stížnosti. Stejně tak se může obrátit na soud, pokud bude výše úhrady nadřízeným orgánem potvrzena.</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odložení podle § 17 odst. 5 InfZ lze podat žalobu ke správnímu soudu. V případě, že k odložení „včas“ nedojde, lze uplatnit ochranu před nečinností podle § 80 správního řádu.</a:t>
            </a:r>
          </a:p>
        </p:txBody>
      </p:sp>
    </p:spTree>
    <p:extLst>
      <p:ext uri="{BB962C8B-B14F-4D97-AF65-F5344CB8AC3E}">
        <p14:creationId xmlns:p14="http://schemas.microsoft.com/office/powerpoint/2010/main" val="129084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0DB7-BE61-C3F2-77C6-F8421B4005B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DF32F7F-01AF-5826-48EC-83FE63B02F9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09D4884-7822-750F-4048-43C34CF99E6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B7BE67-6195-E85B-F28C-07CD552384B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769A2D2-7BE4-E1B3-C1EB-B132CDA75FC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29FD16-9915-C1D3-01C2-B4D1024C1238}"/>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rámec</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E90586E-CDB6-6F61-EF72-8886A30326E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D6E8CFB-42FF-DEAF-685D-39F652087E09}"/>
              </a:ext>
            </a:extLst>
          </p:cNvPr>
          <p:cNvSpPr txBox="1"/>
          <p:nvPr/>
        </p:nvSpPr>
        <p:spPr>
          <a:xfrm>
            <a:off x="80121" y="781318"/>
            <a:ext cx="11709437" cy="4635115"/>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Arial" panose="020B0604020202020204" pitchFamily="34" charset="0"/>
              <a:buChar char="•"/>
            </a:pPr>
            <a:endParaRPr lang="cs-CZ" sz="1600" kern="100" dirty="0">
              <a:effectLst/>
              <a:latin typeface="Neue Haas Grotesk Text Pro"/>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Informační zákon vymezuje ve svém úvodu okruh subjektů, které jsou povinny poskytovat/zveřejňovat informace. Těmito jsou </a:t>
            </a:r>
            <a:r>
              <a:rPr lang="cs-CZ" sz="1600" b="1" kern="100" dirty="0">
                <a:latin typeface="Neue Haas Grotesk Text Pro"/>
                <a:ea typeface="Inter Medium" panose="02000503000000020004" pitchFamily="2" charset="0"/>
                <a:cs typeface="Times New Roman"/>
              </a:rPr>
              <a:t>státní orgány, územní samosprávné celky a jejich orgány, veřejné instituce</a:t>
            </a:r>
            <a:r>
              <a:rPr lang="cs-CZ" sz="1600" kern="100" dirty="0">
                <a:latin typeface="Neue Haas Grotesk Text Pro"/>
                <a:ea typeface="Inter Medium" panose="02000503000000020004" pitchFamily="2" charset="0"/>
                <a:cs typeface="Times New Roman"/>
              </a:rPr>
              <a:t>. </a:t>
            </a: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by subjekt nepatřil do této kategorie, pak je povinným též </a:t>
            </a:r>
            <a:r>
              <a:rPr lang="cs-CZ" sz="1600" b="1" kern="100" dirty="0">
                <a:latin typeface="Neue Haas Grotesk Text Pro"/>
                <a:ea typeface="Inter Medium" panose="02000503000000020004" pitchFamily="2" charset="0"/>
                <a:cs typeface="Times New Roman"/>
              </a:rPr>
              <a:t>subjekt, kterému zákon svěřil rozhodování o právech, právem chráněných zájmech nebo povinnostech osob v oblasti veřejné správy, a to pouze v rozsahu této jeho rozhodovací činnosti.</a:t>
            </a: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Z výše uvedeného vyplývá, že </a:t>
            </a:r>
            <a:r>
              <a:rPr lang="cs-CZ" sz="1600" b="1" kern="100" dirty="0">
                <a:latin typeface="Neue Haas Grotesk Text Pro"/>
                <a:ea typeface="Inter Medium" panose="02000503000000020004" pitchFamily="2" charset="0"/>
                <a:cs typeface="Times New Roman"/>
              </a:rPr>
              <a:t>veřejné školy splní hned první podmínku</a:t>
            </a:r>
            <a:r>
              <a:rPr lang="cs-CZ" sz="1600" kern="100" dirty="0">
                <a:latin typeface="Neue Haas Grotesk Text Pro"/>
                <a:ea typeface="Inter Medium" panose="02000503000000020004" pitchFamily="2" charset="0"/>
                <a:cs typeface="Times New Roman"/>
              </a:rPr>
              <a:t>, a to že jsou </a:t>
            </a:r>
            <a:r>
              <a:rPr lang="cs-CZ" sz="1600" b="1" kern="100" dirty="0">
                <a:latin typeface="Neue Haas Grotesk Text Pro"/>
                <a:ea typeface="Inter Medium" panose="02000503000000020004" pitchFamily="2" charset="0"/>
                <a:cs typeface="Times New Roman"/>
              </a:rPr>
              <a:t>veřejné instituce</a:t>
            </a:r>
            <a:r>
              <a:rPr lang="cs-CZ" sz="1600" kern="100" dirty="0">
                <a:latin typeface="Neue Haas Grotesk Text Pro"/>
                <a:ea typeface="Inter Medium" panose="02000503000000020004" pitchFamily="2" charset="0"/>
                <a:cs typeface="Times New Roman"/>
              </a:rPr>
              <a:t>. Soukromé školy zase budou splňovat druhou podmínku, a to že jim zákon svěřil rozhodování o právech nebo povinnostech osob v oblasti veřejné správy. To znamená, že všechny školy spadající pod režim školského zákona bez rozdílu jsou povinny poskytovat informace podle informačního zákona a vztahují se na ně stejné povinnosti.</a:t>
            </a: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panose="020B0504020202020204" pitchFamily="34" charset="0"/>
                <a:ea typeface="Inter Medium" panose="02000503000000020004" pitchFamily="2" charset="0"/>
                <a:cs typeface="Times New Roman"/>
              </a:rPr>
              <a:t>Typickými informacemi, které jsou od žadatelů v rámci informačního zákona požadovány, jsou informace týkající se hospodaření školy, vybavení školy, úspěchů školy, rozpočtu, výsledků apod.  </a:t>
            </a:r>
          </a:p>
          <a:p>
            <a:pPr marL="342900" indent="-342900" algn="just">
              <a:lnSpc>
                <a:spcPct val="114999"/>
              </a:lnSpc>
              <a:spcAft>
                <a:spcPts val="800"/>
              </a:spcAft>
              <a:buFont typeface="Arial" panose="020B0604020202020204" pitchFamily="34" charset="0"/>
              <a:buChar char="•"/>
              <a:tabLst>
                <a:tab pos="457200" algn="l"/>
              </a:tabLst>
            </a:pPr>
            <a:endParaRPr lang="cs-CZ" sz="1600" kern="100" dirty="0">
              <a:latin typeface="Neue Haas Grotesk Text Pro" panose="020B0504020202020204" pitchFamily="34" charset="0"/>
              <a:ea typeface="Inter Medium" panose="02000503000000020004" pitchFamily="2" charset="0"/>
              <a:cs typeface="Times New Roman"/>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506961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598C6-044D-24BB-DEF1-A798C8C161F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E7AD36D-38FE-C769-904C-7895085B6314}"/>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A284A6F4-E8FF-D6F7-D388-6CFA35E795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Opravné prostředky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3BB35653-B88F-AC91-E270-328B88BF52F9}"/>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860341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6355C-1293-3A50-D4CB-FCD683B8AA9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FFF6FF3-5ABF-A51B-1A65-83EB99944EB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B5BE2A5-288F-6D2C-2B48-8464908D04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B2C8577-597D-1D13-CB50-9F8848F868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12DF5C5-9528-015C-972E-73F223C8FEC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9B735ED-D867-551E-19EA-BE9EF254C41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8050AF4-1D06-8DD1-457D-A1832737C2D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D1D4098-C724-9EE7-9B1B-CA400D9585B6}"/>
              </a:ext>
            </a:extLst>
          </p:cNvPr>
          <p:cNvSpPr txBox="1"/>
          <p:nvPr/>
        </p:nvSpPr>
        <p:spPr>
          <a:xfrm>
            <a:off x="227012" y="873125"/>
            <a:ext cx="11571727" cy="612885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Stížnost (§ 16a)</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Je přípustná, pokud:</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se způsobem vyřízení žádosti</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je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povinný subjekt nečinný</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byla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žádost vyřízena pouze částečně</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 výší požadované úhrady  - správní řád se v takovém případě použije pouze pro počítání lhůt, doručování a náklady řízení, základní zásady správního řádu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Odvolání (§ 16)</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přípustné proti rozhodnutí povinného subjektu o odmítnutí žádosti nebo její části</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lhůta pro podání je 15 dnů ode dne doručení rozhodnutí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pro odvolací řízení se použije správní řád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Font typeface="Calibri"/>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170280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B79A-43BF-A04F-A9C3-37D1CED334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DB55300-2A12-6EAC-B635-5451270862D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F2DC6BC-6BF3-198E-5E30-D2BCA43D50A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C1C50F1-AA34-E1BB-6A9A-157E1165352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095978-7D1E-8ECB-D03D-2E49E7B8059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BA5AD5C-EA99-FB7C-2839-2DF9916628AD}"/>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B985638-8E7B-3CB4-A384-CD5B4FB76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4D4DB8E-D636-CCBE-2A02-D218780277BA}"/>
              </a:ext>
            </a:extLst>
          </p:cNvPr>
          <p:cNvSpPr txBox="1"/>
          <p:nvPr/>
        </p:nvSpPr>
        <p:spPr>
          <a:xfrm>
            <a:off x="227012" y="873125"/>
            <a:ext cx="11571727" cy="486492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Náležitosti opravných prostředků</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b="1" kern="100">
                <a:latin typeface="Neue Haas Grotesk Text Pro"/>
                <a:ea typeface="Aptos" panose="020B0004020202020204" pitchFamily="34" charset="0"/>
                <a:cs typeface="Times New Roman"/>
              </a:rPr>
              <a:t>Odvolání </a:t>
            </a:r>
            <a:r>
              <a:rPr lang="cs-CZ" sz="1600" kern="100">
                <a:latin typeface="Neue Haas Grotesk Text Pro"/>
                <a:ea typeface="Aptos" panose="020B0004020202020204" pitchFamily="34" charset="0"/>
                <a:cs typeface="Times New Roman"/>
              </a:rPr>
              <a:t>musí obsahovat náležitosti dle správního řádu</a:t>
            </a:r>
            <a:endParaRPr lang="cs-CZ" sz="1600" kern="100">
              <a:effectLst/>
              <a:latin typeface="Neue Haas Grotesk Text Pro" panose="020B0504020202020204" pitchFamily="34" charset="0"/>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proti jakému rozhodnutí směřuje</a:t>
            </a: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odvolací důvody (v čem odvolatel spatřuje pochybení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podepsané odvolatelem (podáno datovou schránkou, e-mailem s elektronickým podpisem, v listinné podobě vlastnoručně podepsané)</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e-mailem bez podpisu podat nelze, pokud není následně doplněno (stížnost takto podat lze)</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Stížnost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dle názoru NSS by měla obsahovat stejné formální náležitosti jako odvolání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stačí podat prostým e-mailem bez elektronického podpisu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17592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5924-DC67-CBB4-F400-5CA46868E14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16B32AE-61A2-5BA1-8E85-20C6E08FED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5CE381E-8FD7-F34B-9CEC-511E36E8BB0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117138-69DB-7A98-8957-29995439753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985C742-6F46-76AA-A0AA-367225AA627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858AAB7-4CE3-213A-06B8-63EC5F8A636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DB436BB-EFDB-1B0C-7B36-A8991553F5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22DCA69-AD81-2785-EEEA-3B290E8BC677}"/>
              </a:ext>
            </a:extLst>
          </p:cNvPr>
          <p:cNvSpPr txBox="1"/>
          <p:nvPr/>
        </p:nvSpPr>
        <p:spPr>
          <a:xfrm>
            <a:off x="227012" y="671149"/>
            <a:ext cx="11571727" cy="669106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Postup povinného subjektu</a:t>
            </a:r>
            <a:endParaRPr lang="cs-CZ" sz="1600" kern="100">
              <a:effectLst/>
              <a:latin typeface="Aptos"/>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kern="100" err="1">
                <a:latin typeface="Neue Haas Grotesk Text Pro"/>
                <a:ea typeface="Inter Medium" panose="02000503000000020004" pitchFamily="2" charset="0"/>
                <a:cs typeface="Times New Roman"/>
              </a:rPr>
              <a:t>Autoremedura</a:t>
            </a:r>
            <a:r>
              <a:rPr lang="cs-CZ" sz="1600" kern="100">
                <a:latin typeface="Neue Haas Grotesk Text Pro"/>
                <a:ea typeface="Inter Medium" panose="02000503000000020004" pitchFamily="2" charset="0"/>
                <a:cs typeface="Times New Roman"/>
              </a:rPr>
              <a:t> - vyhovění podanému opravnému prostředku (bez předložení nadřízenému orgánu k vyřízení)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Lhůta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stížnost - 7 dnů </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odvolání - 15 dnů</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že povinný subjekt nevyhoví opravnému prostředku v </a:t>
            </a:r>
            <a:r>
              <a:rPr lang="cs-CZ" sz="1600" kern="100" err="1">
                <a:latin typeface="Neue Haas Grotesk Text Pro"/>
                <a:ea typeface="Inter Medium" panose="02000503000000020004" pitchFamily="2" charset="0"/>
                <a:cs typeface="Times New Roman"/>
              </a:rPr>
              <a:t>autoremeduře</a:t>
            </a:r>
            <a:r>
              <a:rPr lang="cs-CZ" sz="1600" kern="100">
                <a:latin typeface="Neue Haas Grotesk Text Pro"/>
                <a:ea typeface="Inter Medium" panose="02000503000000020004" pitchFamily="2" charset="0"/>
                <a:cs typeface="Times New Roman"/>
              </a:rPr>
              <a:t>, předloží jej nadřízenému orgánu k vyřízení (předkládací zpráva a kompletní spis).</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Nadřízený orgán (krajský úřad) zkoumá:</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podán opravný prostředek včas, oprávněnou osobou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při svém postupu dodržel zákonné lhůty, příp. dotázal se dotčených osob</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rozhodnutí přezkoumatelné (zřejmá úvaha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správně aplikoval a zdůvodnil rozsah zákonného omezení práva na informace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nepřezkoumatelnosti rozhodnutí v odvolacím řízení je rozhodnutí zrušeno a věc vrácena k novému projednání.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23973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EC221-DC91-4D5F-20A3-DA489135178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5F65AE9-42D5-BEB5-CFF0-B44D2962912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07BC75E-5597-A4F1-0DA8-2F0A21BA26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CE1BEE5-CF5B-369B-1E81-5821CEC963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437021D-BF49-90A4-D014-58591BE851B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C10B48-E09F-3E48-B4CC-76D710ABFCF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C269B89-ADD3-9FE9-D093-B065F98BDC6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1131-10D3-A4AF-6D9F-9C1E3629CC2E}"/>
              </a:ext>
            </a:extLst>
          </p:cNvPr>
          <p:cNvSpPr txBox="1"/>
          <p:nvPr/>
        </p:nvSpPr>
        <p:spPr>
          <a:xfrm>
            <a:off x="227012" y="873125"/>
            <a:ext cx="11571727" cy="599753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Odvolací řízení</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latin typeface="Neue Haas Grotesk Text Pro"/>
                <a:ea typeface="Inter Medium" panose="02000503000000020004" pitchFamily="2" charset="0"/>
                <a:cs typeface="Times New Roman"/>
              </a:rPr>
              <a:t>Postup odvolacího orgánu: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zamítne a napadené rozhodnutí potvrdí (rozhodnutí povinného subjektu je v souladu se zákonem)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vyhoví a vydané rozhodnutí zruší a věc vrátí k novému projednání (postup povinného subjektu nebyl v souladu se zákonem, rozhodnutí je nepřezkoumatelné)</a:t>
            </a: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b="1" kern="100">
                <a:latin typeface="Neue Haas Grotesk Text Pro"/>
                <a:ea typeface="+mn-lt"/>
                <a:cs typeface="+mn-lt"/>
              </a:rPr>
              <a:t>informační příkaz </a:t>
            </a:r>
            <a:r>
              <a:rPr lang="cs-CZ" sz="1600" kern="100">
                <a:latin typeface="Neue Haas Grotesk Text Pro"/>
                <a:ea typeface="+mn-lt"/>
                <a:cs typeface="+mn-lt"/>
              </a:rPr>
              <a:t>- neshledá-li nadřízený orgán důvody pro odmítnutí žádosti, zruší rozhodnutí povinného subjektu o odmítnutí žádosti nebo jeho část a řízení v tomto rozsahu zastaví. Současně rozhodnutím přikáže povinnému subjektu požadovanou informaci žadateli poskytnout ve lhůtě, která nesmí být delší než 15 dnů ode dne oznámení rozhodnutí o odvolání povinnému subjektu. Proti rozhodnutí nadřízeného orgánu podle věty druhé, nejde-li o postup podle </a:t>
            </a:r>
            <a:r>
              <a:rPr lang="cs-CZ" sz="1600" kern="100">
                <a:solidFill>
                  <a:srgbClr val="000000"/>
                </a:solidFill>
                <a:latin typeface="Neue Haas Grotesk Text Pro"/>
                <a:ea typeface="+mn-lt"/>
                <a:cs typeface="+mn-lt"/>
              </a:rPr>
              <a:t>§ 16b odst. 2</a:t>
            </a:r>
            <a:r>
              <a:rPr lang="cs-CZ" sz="1600" kern="100">
                <a:latin typeface="Neue Haas Grotesk Text Pro"/>
                <a:ea typeface="+mn-lt"/>
                <a:cs typeface="+mn-lt"/>
              </a:rPr>
              <a:t>, se nelze odvolat)</a:t>
            </a: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zcela evidentní, že se informace má poskytnout (zjevně není jakýkoli potencionální důvod pro ochranu informace)</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i v řízení o stížnosti - § 16a odst. 7 písm. b) a v přezkumném řízení podle § 16b odst. 2</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poskytnutí informace povinným subjektem lze exekučně vykonat</a:t>
            </a:r>
          </a:p>
          <a:p>
            <a:pPr marL="342900" indent="-342900" algn="just">
              <a:lnSpc>
                <a:spcPct val="114999"/>
              </a:lnSpc>
              <a:spcAft>
                <a:spcPts val="800"/>
              </a:spcAft>
              <a:buFont typeface="Arial,Sans-Serif"/>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64652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E8C5-7D9F-8239-A314-C1A5D8DD393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80D2749-14EA-243D-DF44-100BCCC5700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539CA15-514F-FC09-5E5E-1035BE1586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689DC2-6DA5-87B3-3C47-256E8FF17BA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83CCFA-3BBD-ADC7-40A1-1B735DCF110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F68EE84-F433-220A-2833-34F1AED1FDA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D254B43-2038-62AC-6EE2-7FFE48F3971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07567D2-60A2-A2A1-3597-4FF1F9E72337}"/>
              </a:ext>
            </a:extLst>
          </p:cNvPr>
          <p:cNvSpPr txBox="1"/>
          <p:nvPr/>
        </p:nvSpPr>
        <p:spPr>
          <a:xfrm>
            <a:off x="227012" y="873125"/>
            <a:ext cx="11571727" cy="3424527"/>
          </a:xfrm>
          <a:prstGeom prst="rect">
            <a:avLst/>
          </a:prstGeom>
          <a:noFill/>
        </p:spPr>
        <p:txBody>
          <a:bodyPr wrap="square" lIns="91440" tIns="45720" rIns="91440" bIns="45720" rtlCol="0" anchor="t">
            <a:spAutoFit/>
          </a:bodyPr>
          <a:lstStyle/>
          <a:p>
            <a:pPr algn="just">
              <a:lnSpc>
                <a:spcPct val="114999"/>
              </a:lnSpc>
              <a:spcAft>
                <a:spcPts val="800"/>
              </a:spcAft>
            </a:pPr>
            <a:r>
              <a:rPr lang="cs-CZ" sz="1600" b="1" kern="100">
                <a:latin typeface="Neue Haas Grotesk Text Pro"/>
                <a:ea typeface="Inter Medium" panose="02000503000000020004" pitchFamily="2" charset="0"/>
                <a:cs typeface="Times New Roman"/>
              </a:rPr>
              <a:t>Výjimky z povinnosti vydat informační příkaz</a:t>
            </a: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 nebude ve spise ani po výzvě povinnému subjektu</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nelze vyloučit možnost odmítnutí žádosti nebo její části z nějakého zákonného důvodu</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 případě nekomunikace s dotčenými osobami (pokud nelze nedostatek odstranit v odvolacím řízení)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6384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54C7-1F0B-D6BE-D386-FBAD758346C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AFCD791-6C47-DEE7-2022-B4DCF7F7290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9BD2591-FF96-0280-E70E-31F573049A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E387B11-5A56-D384-88AD-A9AEE7F3E1A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046124B-8C1C-974B-E5EB-64E61EA2F6B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D1D186F-A294-C2FC-1DE4-ECD69CA19323}"/>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D1E3250-BF55-0E7B-B0F9-5153980A458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169D118-23D3-E4C1-B2D1-51C8637E6031}"/>
              </a:ext>
            </a:extLst>
          </p:cNvPr>
          <p:cNvSpPr txBox="1"/>
          <p:nvPr/>
        </p:nvSpPr>
        <p:spPr>
          <a:xfrm>
            <a:off x="6675" y="873125"/>
            <a:ext cx="11792064" cy="5045484"/>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a:latin typeface="Neue Haas Grotesk Text Pro"/>
                <a:ea typeface="Inter Medium" panose="02000503000000020004" pitchFamily="2" charset="0"/>
                <a:cs typeface="Times New Roman"/>
              </a:rPr>
              <a:t>Přezkoumání stížnosti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Nadřízený orgán přezkoumá stížností namítaný způsob vyřízení žádosti o poskytnutí informace, výši úhrady za poskytnutí informace, případně namítanou nečinnost.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způsob vyřízení žádosti </a:t>
            </a:r>
            <a:r>
              <a:rPr lang="cs-CZ" sz="1600" kern="100">
                <a:latin typeface="Neue Haas Grotesk Text Pro"/>
                <a:ea typeface="Inter Medium" panose="02000503000000020004" pitchFamily="2" charset="0"/>
                <a:cs typeface="Times New Roman"/>
              </a:rPr>
              <a:t> - žádost musí být vyřízena povinným subjektem řádně v celém svém rozsahu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výši úhrady nákladů za poskytnutí informace</a:t>
            </a:r>
            <a:r>
              <a:rPr lang="cs-CZ" sz="1600" kern="100">
                <a:latin typeface="Neue Haas Grotesk Text Pro"/>
                <a:ea typeface="Inter Medium" panose="02000503000000020004" pitchFamily="2" charset="0"/>
                <a:cs typeface="Times New Roman"/>
              </a:rPr>
              <a:t> - zda byl žadatel řádně vyzván k úhradě nákladů (dostatečné</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zdůvodnění), zda má povinný subjekt platný sazebník úhrad.</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nečinnost </a:t>
            </a:r>
            <a:r>
              <a:rPr lang="cs-CZ" sz="1600" kern="100">
                <a:latin typeface="Neue Haas Grotesk Text Pro"/>
                <a:ea typeface="Inter Medium" panose="02000503000000020004" pitchFamily="2" charset="0"/>
                <a:cs typeface="Times New Roman"/>
              </a:rPr>
              <a:t>- zda povinný subjekt byl či nikoli nečinný, tj. zda po obdržení žádosti např. prodloužil lhůtu pro poskytnutí informace, vyzval žadatele k doplnění žádosti, odeslal žadateli požadovanou informaci či v případě neposkytnutí informace vydal rozhodnutí o odmítnutí žádosti.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89814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2236B-4824-5C9F-45F5-05811E6ACC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19C4637-18A6-AFF7-1F41-4FD0E500D968}"/>
              </a:ext>
            </a:extLst>
          </p:cNvPr>
          <p:cNvSpPr/>
          <p:nvPr/>
        </p:nvSpPr>
        <p:spPr>
          <a:xfrm>
            <a:off x="0" y="492389"/>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EB8A6A4-9B4C-9427-6274-8479040EE62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19A8011-2795-3E3E-754A-DD899571555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08E30C5-930D-89AD-B808-CD62EDF769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0B1199B-EB32-941B-F715-01DADA762FDB}"/>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A880DD6-7B87-0E16-A6F4-09FD6C1E4D1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5F89BB8-72CC-6F80-0DB6-8B4208643BCB}"/>
              </a:ext>
            </a:extLst>
          </p:cNvPr>
          <p:cNvSpPr txBox="1"/>
          <p:nvPr/>
        </p:nvSpPr>
        <p:spPr>
          <a:xfrm>
            <a:off x="-2506" y="854764"/>
            <a:ext cx="11571727" cy="621683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Rozhodnutí o stížnosti</a:t>
            </a:r>
            <a:endParaRPr lang="cs-CZ" sz="1600" b="1" kern="100">
              <a:effectLst/>
              <a:latin typeface="Neue Haas Grotesk Text Pro"/>
              <a:ea typeface="Aptos" panose="020B0004020202020204" pitchFamily="34" charset="0"/>
              <a:cs typeface="Times New Roman"/>
            </a:endParaRPr>
          </a:p>
          <a:p>
            <a:pPr>
              <a:lnSpc>
                <a:spcPct val="115000"/>
              </a:lnSpc>
              <a:spcAft>
                <a:spcPts val="800"/>
              </a:spcAft>
              <a:tabLst>
                <a:tab pos="457200" algn="l"/>
              </a:tabLst>
            </a:pPr>
            <a:r>
              <a:rPr lang="cs-CZ" sz="1600" kern="100">
                <a:latin typeface="Neue Haas Grotesk Text Pro"/>
                <a:ea typeface="Inter Medium" panose="02000503000000020004" pitchFamily="2" charset="0"/>
                <a:cs typeface="Times New Roman"/>
              </a:rPr>
              <a:t>V případě stížnosti na výši úhrady může nadřízený orgán:</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potvrdit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snížit (může až na 0,- Kč, pouze v rámci přenesené působnosti)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přikázat požadovanou informaci žadateli poskytnout ve lhůtě, která nesmí být delší než 15 dnů ode dne zaplacení úhrady</a:t>
            </a:r>
            <a:endParaRPr lang="cs-CZ" sz="1600" kern="100">
              <a:latin typeface="Neue Haas Grotesk Text Pro" panose="020B0504020202020204" pitchFamily="34" charset="0"/>
              <a:ea typeface="+mn-lt"/>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Chyby povinných subjektů</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neplatný sazebník </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nepřezkoumatelnost výpočtu (z oznámení k úhradě není zřejmé, jak povinný subjekt k výpočtu dospěl, zdůvodnění požadované částky je nedostatečné, zejména jedná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se o zdůvodnění mimořádně rozsáhlého vyhledávání))</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oznámení k úhradě nebylo zasláno žadateli před poskytnutím informace</a:t>
            </a: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100" kern="100">
              <a:latin typeface="Aptos"/>
              <a:ea typeface="Inter Medium" panose="02000503000000020004" pitchFamily="2" charset="0"/>
              <a:cs typeface="Times New Roman"/>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941548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C740-DBA1-68BB-2712-5DA9255989F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746CB9E-03BA-4744-0F3C-F42F0EED615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99AAA45-2BBC-83B1-A230-CF261608C22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BAECCA6-A550-0811-0AAC-B03F0B3D01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CD5F76-8519-D8A7-55F5-86FB799552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9419439-CB2E-E76D-721D-ABF54D5FB29F}"/>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9181333-FDDF-5D10-F3C9-AE1710E5E67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74FE726-08A7-8D2C-44A4-854F23E315A2}"/>
              </a:ext>
            </a:extLst>
          </p:cNvPr>
          <p:cNvSpPr txBox="1"/>
          <p:nvPr/>
        </p:nvSpPr>
        <p:spPr>
          <a:xfrm>
            <a:off x="227012" y="873125"/>
            <a:ext cx="11571727" cy="4479175"/>
          </a:xfrm>
          <a:prstGeom prst="rect">
            <a:avLst/>
          </a:prstGeom>
          <a:noFill/>
        </p:spPr>
        <p:txBody>
          <a:bodyPr wrap="square" lIns="91440" tIns="45720" rIns="91440" bIns="45720" rtlCol="0" anchor="t">
            <a:spAutoFit/>
          </a:bodyPr>
          <a:lstStyle/>
          <a:p>
            <a:pPr>
              <a:lnSpc>
                <a:spcPct val="114999"/>
              </a:lnSpc>
              <a:spcAft>
                <a:spcPts val="800"/>
              </a:spcAft>
            </a:pPr>
            <a:r>
              <a:rPr lang="cs-CZ" sz="1600" kern="100">
                <a:latin typeface="Neue Haas Grotesk Text Pro"/>
                <a:cs typeface="Times New Roman"/>
              </a:rPr>
              <a:t>V rámci stížnosti na nečinnost či chybného vyřízení může nadřízený orgán:</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postup povinného subjektu potvrdit</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přikázat povinnému subjektu vyřídit žádost ve stanovené lhůtě (ne delší než 15 dnů ode dne doručení rozhodnutí nadřízeného orgánu)</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usnesením věc převzít a sám rozhodnout (nikoli v samostatné působnosti)</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endParaRPr lang="cs-CZ" sz="1600" kern="100">
              <a:latin typeface="Neue Haas Grotesk Text Pro"/>
              <a:cs typeface="Times New Roman"/>
            </a:endParaRPr>
          </a:p>
          <a:p>
            <a:pPr algn="just">
              <a:lnSpc>
                <a:spcPct val="114999"/>
              </a:lnSpc>
              <a:spcAft>
                <a:spcPts val="800"/>
              </a:spcAft>
            </a:pPr>
            <a:r>
              <a:rPr lang="cs-CZ" sz="1600" kern="100">
                <a:latin typeface="Neue Haas Grotesk Text Pro"/>
                <a:cs typeface="Times New Roman"/>
              </a:rPr>
              <a:t>Nadřízený orgán může stížnost odmítnout, je – </a:t>
            </a:r>
            <a:r>
              <a:rPr lang="cs-CZ" sz="1600" kern="100" err="1">
                <a:latin typeface="Neue Haas Grotesk Text Pro"/>
                <a:cs typeface="Times New Roman"/>
              </a:rPr>
              <a:t>li</a:t>
            </a:r>
            <a:r>
              <a:rPr lang="cs-CZ" sz="1600" kern="100">
                <a:latin typeface="Neue Haas Grotesk Text Pro"/>
                <a:cs typeface="Times New Roman"/>
              </a:rPr>
              <a:t> podána opožděně, předčasně či osobou neoprávněnou.</a:t>
            </a:r>
            <a:endParaRPr lang="cs-CZ"/>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26371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74D0-D005-EF90-1023-EDE5EDE9091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633103E-B69C-2092-A494-D7954BA879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DCC95-556B-9A91-211B-4F6E95F577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7667488-5828-8E8E-9949-67538889ED3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6EDDB05-10AE-6F45-3C5E-7D57A8C64B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9EA06-CE46-8A2D-6031-B60FBADB25A9}"/>
              </a:ext>
            </a:extLst>
          </p:cNvPr>
          <p:cNvSpPr txBox="1"/>
          <p:nvPr/>
        </p:nvSpPr>
        <p:spPr>
          <a:xfrm>
            <a:off x="227012" y="139486"/>
            <a:ext cx="1094581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Ochrana ve správním soudnictví</a:t>
            </a:r>
          </a:p>
          <a:p>
            <a:pPr algn="ctr"/>
            <a:r>
              <a:rPr lang="cs-CZ" b="1">
                <a:solidFill>
                  <a:schemeClr val="bg1"/>
                </a:solidFill>
                <a:latin typeface="Neue Haas Grotesk Text Pro" panose="020B0504020202020204" pitchFamily="34" charset="-18"/>
                <a:cs typeface="Ema SemiBold" pitchFamily="2" charset="0"/>
              </a:rPr>
              <a:t> </a:t>
            </a:r>
          </a:p>
        </p:txBody>
      </p:sp>
      <p:pic>
        <p:nvPicPr>
          <p:cNvPr id="5" name="Obrázek 4">
            <a:extLst>
              <a:ext uri="{FF2B5EF4-FFF2-40B4-BE49-F238E27FC236}">
                <a16:creationId xmlns:a16="http://schemas.microsoft.com/office/drawing/2014/main" id="{F14D567C-F320-1937-BB80-8A30B9AF07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EF9ECAD-4466-DBBC-3FB8-304C3F76F91E}"/>
              </a:ext>
            </a:extLst>
          </p:cNvPr>
          <p:cNvSpPr txBox="1"/>
          <p:nvPr/>
        </p:nvSpPr>
        <p:spPr>
          <a:xfrm>
            <a:off x="227012" y="873125"/>
            <a:ext cx="11571727" cy="400629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a:ea typeface="Aptos" panose="020B0004020202020204" pitchFamily="34" charset="0"/>
                <a:cs typeface="Times New Roman"/>
              </a:rPr>
              <a:t>Ochrana ve správním soudnictví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rozhodnutí nadřízeného orgánu (za určitých podmínek lze žalovat i zrušující rozhodnutí)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na ochranu před nečinností (4 </a:t>
            </a:r>
            <a:r>
              <a:rPr lang="cs-CZ" sz="1600" kern="100" err="1">
                <a:effectLst/>
                <a:latin typeface="Neue Haas Grotesk Text Pro"/>
                <a:ea typeface="Aptos" panose="020B0004020202020204" pitchFamily="34" charset="0"/>
                <a:cs typeface="Times New Roman"/>
              </a:rPr>
              <a:t>Ans</a:t>
            </a:r>
            <a:r>
              <a:rPr lang="cs-CZ" sz="1600" kern="100">
                <a:effectLst/>
                <a:latin typeface="Neue Haas Grotesk Text Pro"/>
                <a:ea typeface="Aptos" panose="020B0004020202020204" pitchFamily="34" charset="0"/>
                <a:cs typeface="Times New Roman"/>
              </a:rPr>
              <a:t> 15/2009)</a:t>
            </a:r>
          </a:p>
          <a:p>
            <a:pPr marL="447675" indent="-447675" algn="just">
              <a:lnSpc>
                <a:spcPct val="115000"/>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nezákonnému zásahu (dotčená osoba – poskytnutí informace 8 As 55/2012-62; žadatel – tvrdí-li, že poskytnutá informace je nepravdivá; 2 As 238/2022</a:t>
            </a:r>
            <a:r>
              <a:rPr lang="cs-CZ" sz="1600" kern="100">
                <a:latin typeface="Neue Haas Grotesk Text Pro"/>
                <a:ea typeface="Aptos" panose="020B0004020202020204" pitchFamily="34" charset="0"/>
                <a:cs typeface="Times New Roman"/>
              </a:rPr>
              <a:t>)</a:t>
            </a:r>
            <a:endParaRPr lang="cs-CZ" sz="1600" kern="100">
              <a:effectLst/>
              <a:latin typeface="Neue Haas Grotesk Text Pro"/>
              <a:ea typeface="Aptos" panose="020B0004020202020204" pitchFamily="34" charset="0"/>
              <a:cs typeface="Times New Roman"/>
            </a:endParaRPr>
          </a:p>
          <a:p>
            <a:pPr algn="just">
              <a:lnSpc>
                <a:spcPct val="115000"/>
              </a:lnSpc>
              <a:spcAft>
                <a:spcPts val="800"/>
              </a:spcAft>
            </a:pPr>
            <a:endParaRPr lang="cs-CZ" sz="1600" b="1" kern="100">
              <a:latin typeface="Neue Haas Grotesk Text Pro"/>
              <a:ea typeface="Aptos" panose="020B0004020202020204" pitchFamily="34" charset="0"/>
              <a:cs typeface="Times New Roman"/>
            </a:endParaRPr>
          </a:p>
          <a:p>
            <a:pPr algn="just">
              <a:lnSpc>
                <a:spcPct val="114999"/>
              </a:lnSpc>
              <a:spcAft>
                <a:spcPts val="800"/>
              </a:spcAft>
            </a:pPr>
            <a:r>
              <a:rPr lang="cs-CZ" sz="1600" b="1" kern="100">
                <a:effectLst/>
                <a:latin typeface="Neue Haas Grotesk Text Pro"/>
                <a:ea typeface="Aptos" panose="020B0004020202020204" pitchFamily="34" charset="0"/>
                <a:cs typeface="Times New Roman"/>
              </a:rPr>
              <a:t>Povinný subjekt může být přímo žalován </a:t>
            </a:r>
            <a:endParaRPr lang="cs-CZ">
              <a:latin typeface="Neue Haas Grotesk Text Pro"/>
              <a:cs typeface="Times New Roman"/>
            </a:endParaRP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na ochranu před nečinností (po podání stížnosti dle § 16a, nebyla-li úspěšná, i kdyby byl postup krajským úřadem potvrzen)</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rozhodnutí o odložení žádosti pro nezaplacení úhrady nákladů (§ 17 odst. 5)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nezák</a:t>
            </a:r>
            <a:r>
              <a:rPr lang="cs-CZ" sz="1600" kern="100">
                <a:latin typeface="Neue Haas Grotesk Text Pro"/>
                <a:ea typeface="Aptos" panose="020B0004020202020204" pitchFamily="34" charset="0"/>
                <a:cs typeface="Times New Roman"/>
              </a:rPr>
              <a:t>onnému</a:t>
            </a:r>
            <a:r>
              <a:rPr lang="cs-CZ" sz="1600" kern="100">
                <a:effectLst/>
                <a:latin typeface="Neue Haas Grotesk Text Pro"/>
                <a:ea typeface="Aptos" panose="020B0004020202020204" pitchFamily="34" charset="0"/>
                <a:cs typeface="Times New Roman"/>
              </a:rPr>
              <a:t> zásahu a při „procesním ping-pongu (rozhodnutí NSS čj. 7 As 192/2017)</a:t>
            </a:r>
            <a:endParaRPr lang="cs-CZ" sz="160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386886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6B605-4F4A-6083-9567-441E6056FBA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F204922-0E7D-DDBB-9E30-D42AFA692B6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E6872E-80DC-7AE5-2CDF-FE268D07A71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FD565C5-BFC6-9500-9C95-3C40ED74542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F4DDC924-7920-0214-5613-0DD026A4A21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4AB83F4-A9B6-FB65-F998-30409BB41487}"/>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rámec</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26E781BE-C64B-A52A-9D26-E6C434A92124}"/>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4524218-A63A-0666-2775-83BA0C1970DF}"/>
              </a:ext>
            </a:extLst>
          </p:cNvPr>
          <p:cNvSpPr txBox="1"/>
          <p:nvPr/>
        </p:nvSpPr>
        <p:spPr>
          <a:xfrm>
            <a:off x="80121" y="781318"/>
            <a:ext cx="11709437" cy="4068806"/>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Arial" panose="020B0604020202020204" pitchFamily="34" charset="0"/>
              <a:buChar char="•"/>
            </a:pPr>
            <a:endParaRPr lang="cs-CZ" sz="1600" kern="100" dirty="0">
              <a:effectLst/>
              <a:latin typeface="Neue Haas Grotesk Text Pro"/>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Státní orgány a orgány územní samosprávy jsou povinny přiměřeným způsobem poskytovat informace o své činnosti. Podmínky a provedení stanoví zákon (čl. 17 odst. 5 Listiny základních práv a svobod).</a:t>
            </a:r>
          </a:p>
          <a:p>
            <a:pPr marL="342900" indent="-342900" algn="just">
              <a:lnSpc>
                <a:spcPct val="114999"/>
              </a:lnSpc>
              <a:spcAft>
                <a:spcPts val="800"/>
              </a:spcAft>
              <a:buFont typeface="Arial" panose="020B0604020202020204" pitchFamily="34" charset="0"/>
              <a:buChar char="•"/>
              <a:tabLst>
                <a:tab pos="457200" algn="l"/>
              </a:tabLs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Obecným principem poskytování informací v režimu zákona o svobodném přístupu k informacím je, že škola je povinna poskytnout žadateli nebo veřejnosti veškeré informace, které zákon požaduje nebo o které byla požádána, pokud se na tyto informace nevztahuje výjimka. Jinými slovy,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školy jako povinné subjekty jsou zásadně povinny sdělovat všechny informace týkající se jejich působnosti (buď na žádost, nebo automaticky) s výjimkou informací, jejichž ochranu předpokládá výslovně informační nebo jiný zákon či právní předpis.</a:t>
            </a: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Poskytování informací není správním řízením.</a:t>
            </a:r>
            <a:endParaRPr lang="cs-CZ" sz="1600" kern="100" dirty="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Na dokumenty o poskytování informací se aplikují předpisy o spisové službě.</a:t>
            </a:r>
            <a:endParaRPr lang="cs-CZ" sz="1600" kern="100" dirty="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0"/>
              <a:ea typeface="Inter Medium" panose="02000503000000020004" pitchFamily="2" charset="0"/>
              <a:cs typeface="Times New Roman"/>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65034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5D7C-E6D4-4F5B-635E-C75AE06D2BC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4FAA8C4-4DA6-EFC8-99F6-A87D64FBE8E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2A145E1-7E28-A927-C587-06544C231B9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2ED9B6E-29E6-8001-42F3-B4C68ACE1DC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439FFE3-3CC1-3003-04D2-F21597E0236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B90C47-741D-DBA7-AB9D-C7E02E1CEA5F}"/>
              </a:ext>
            </a:extLst>
          </p:cNvPr>
          <p:cNvSpPr txBox="1"/>
          <p:nvPr/>
        </p:nvSpPr>
        <p:spPr>
          <a:xfrm>
            <a:off x="2078743" y="69810"/>
            <a:ext cx="6817843" cy="400110"/>
          </a:xfrm>
          <a:prstGeom prst="rect">
            <a:avLst/>
          </a:prstGeom>
          <a:noFill/>
        </p:spPr>
        <p:txBody>
          <a:bodyPr wrap="square" rtlCol="0">
            <a:spAutoFit/>
          </a:bodyPr>
          <a:lstStyle/>
          <a:p>
            <a:pPr algn="ctr"/>
            <a:r>
              <a:rPr lang="cs-CZ" sz="2000" b="1">
                <a:solidFill>
                  <a:schemeClr val="bg1"/>
                </a:solidFill>
                <a:latin typeface="Neue Haas Grotesk Text Pro" panose="020B0504020202020204" pitchFamily="34" charset="-18"/>
                <a:cs typeface="Ema SemiBold" pitchFamily="2" charset="0"/>
              </a:rPr>
              <a:t>Zneužití práva na informace</a:t>
            </a:r>
          </a:p>
        </p:txBody>
      </p:sp>
      <p:pic>
        <p:nvPicPr>
          <p:cNvPr id="5" name="Obrázek 4">
            <a:extLst>
              <a:ext uri="{FF2B5EF4-FFF2-40B4-BE49-F238E27FC236}">
                <a16:creationId xmlns:a16="http://schemas.microsoft.com/office/drawing/2014/main" id="{1AF9ACCE-8FE9-C6D3-0618-97720612680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FFBF55A-71D2-A63B-DCB5-497E8E1AB63D}"/>
              </a:ext>
            </a:extLst>
          </p:cNvPr>
          <p:cNvSpPr txBox="1"/>
          <p:nvPr/>
        </p:nvSpPr>
        <p:spPr>
          <a:xfrm>
            <a:off x="310136" y="740014"/>
            <a:ext cx="11317757" cy="5878532"/>
          </a:xfrm>
          <a:prstGeom prst="rect">
            <a:avLst/>
          </a:prstGeom>
          <a:noFill/>
        </p:spPr>
        <p:txBody>
          <a:bodyPr wrap="square" lIns="91440" tIns="45720" rIns="91440" bIns="45720" rtlCol="0" anchor="t">
            <a:spAutoFit/>
          </a:bodyPr>
          <a:lstStyle/>
          <a:p>
            <a:pPr algn="ctr">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Judikaturní závěry k § 11a InfZ</a:t>
            </a: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Základní principy:</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11a InfZ = princip zákazu zneužití práva je výjimečný a podmíněný konkrétními okolnostmi jednotlivé žádosti</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Zákaz zneužití práva existuje, ale může být uplatněn pouze individuálně v konkrétním případě = individuální posouzení každé žádosti-účel, kontext, obsah</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InfZ upravuje výjimky, kdy lze žádost odmítnout (§ 7–11 InfZ), ale šikanózní povaha žádosti mezi nimi není - je možné ji odmítnout individuálně na základě posouzení konkrétních okolností a při prokázaném úmyslu zneužít právo</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Restriktivní výklad </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nemůže paušálně vyloučit konkrétního žadatele z práva na informace - nepřípustný zásah              do ústavního práva podle čl. 17 LZPS. </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Důkazní břemeno nese vždy povinný subjekt</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 pochybnostech informaci poskytnout</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Důsledky šikanózních žádostí lze řešit jinak – např. prostřednictvím úhrady nákladů (§ 17 InfZ).</a:t>
            </a:r>
          </a:p>
          <a:p>
            <a:pPr marL="285750" indent="-285750" algn="just">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Zneužití práva je možné odmítat, ale pouze za splnění velmi přísných podmínek→ nestačí jen tvrzení, že jde                     o „šikanózní“ žádost. Musí být jasně prokázáno, že žádost nesleduje informační cíl, ale jen újmu nebo šikanu povinného subjektu.</a:t>
            </a: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v"/>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v"/>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70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18B4-0944-2485-E236-4977588AE397}"/>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41FD8807-C641-0172-782E-C2CC6E9D2FF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47F8D679-7103-DB4C-810A-9477893508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Vybrané oblasti a poskytování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559EA2D1-0F0F-39C4-E522-15D0472AFA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475526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77B9B-781B-ECB9-A111-AA24CA4F4F8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2067E94B-FD5F-6C57-3489-2B758DD3095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A6DED88-4821-6A36-E93A-53832C51D64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pracovnících veřejné správy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37BD836-277C-7FED-4465-BFE3ECA0313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950352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655E-736D-568B-F7E2-138D858275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AC8808-97F1-3913-719D-5E2069D4563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E8BF48B-9463-A54A-28F2-A8F053C791D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5D569C0-B9AD-2422-8331-76E9F97183F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639E081-D76A-8DED-55F7-A7A09809040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B8CBEDB-3341-97D4-DB48-DCDC0B600E9A}"/>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816B61A6-BBD0-8C84-7B4F-3C4E5EB75AD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AF87E4E-3526-6B60-EEE1-F83E67BF4306}"/>
              </a:ext>
            </a:extLst>
          </p:cNvPr>
          <p:cNvSpPr txBox="1"/>
          <p:nvPr/>
        </p:nvSpPr>
        <p:spPr>
          <a:xfrm>
            <a:off x="227012" y="873125"/>
            <a:ext cx="11571727" cy="520520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8a odst. 2 </a:t>
            </a:r>
            <a:r>
              <a:rPr lang="cs-CZ" sz="1600" b="1"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b="1" i="1"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poskytne osobní údaje o veřejně činné osobě, funkcionáři nebo zaměstnanci veřejné správy, které vypovídají o jeho veřejné nebo úřední činnosti nebo o jeho funkčním nebo pracovním zařazení.</a:t>
            </a:r>
          </a:p>
          <a:p>
            <a:pPr>
              <a:lnSpc>
                <a:spcPct val="115000"/>
              </a:lnSpc>
              <a:spcAft>
                <a:spcPts val="800"/>
              </a:spcAft>
            </a:pPr>
            <a:endParaRPr lang="cs-CZ" sz="1600" b="1" i="1"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Obecné informace o zaměstnanci</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Pracovní zařazení (funkce, náplň činnosti i konkrétní vykonávaná agenda): ANO</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Praxe : Doba zaměstnaní (ANO); celková praxe (a její délka) a profesní minulost dle judikatury také (KS Brno 29 A 37/2013, 8 As 12/2015, 6 As 189/2017 – odborná praxe) </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Jmenování do funkce (kdy a kdo, zda ve výběrovém řízení) – ANO (14 A 232/2018); nelze chránit ani podle § 11 odst. 1 písm. a) </a:t>
            </a:r>
            <a:r>
              <a:rPr lang="cs-CZ" sz="14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InfZ</a:t>
            </a:r>
            <a:endPar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Informace o vystudované škole: ANO (jak „obecně“, tak konkrétní školu, tj. „právnickou fakultu“ i „Právnickou fakultu UK v Praze“) i o oboru</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Kopie VŠ diplomu – judikatura nejednotná: Dle KS v Ostravě (78 Ad 61/2013) ANO po částečné anonymizaci „ryze“ osobních údajů, má-li PS takový dokument v osobním spise, Dle MS v Praze (6 A 57/2016) NE (žádost na VŠ o kopii diplomu tajemníka obecního úřadu, který na dané škole studoval)</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Informace o složených zkouškách (kurzy) a o odborné praxi: ANO </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Informace o prospěchu na VŠ (i kdyby jí povinný subjekt disponoval z osobního spisu): NE</a:t>
            </a:r>
          </a:p>
          <a:p>
            <a:pPr marL="285750" indent="-285750">
              <a:lnSpc>
                <a:spcPct val="115000"/>
              </a:lnSpc>
              <a:spcAft>
                <a:spcPts val="800"/>
              </a:spcAft>
              <a:buFont typeface="Arial" panose="020B0604020202020204" pitchFamily="34" charset="0"/>
              <a:buChar char="•"/>
            </a:pPr>
            <a:r>
              <a:rPr lang="cs-CZ" sz="1400" kern="100" dirty="0">
                <a:effectLst/>
                <a:latin typeface="Neue Haas Grotesk Text Pro" panose="020B0504020202020204" pitchFamily="34" charset="-18"/>
                <a:ea typeface="Aptos" panose="020B0004020202020204" pitchFamily="34" charset="0"/>
                <a:cs typeface="Times New Roman" panose="02020603050405020304" pitchFamily="18" charset="0"/>
              </a:rPr>
              <a:t>Datum narození a obec trvalého bydliště (3 A 161/2019), fotografie, soukromé kontakty: NE</a:t>
            </a:r>
            <a:endParaRPr lang="cs-CZ" sz="14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779749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521D-4845-5D4A-0CE0-6EBC68DE50AC}"/>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82BB39E-6FAD-427E-C6DE-D703BEFD150A}"/>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08EE6EE-D81E-2C69-53A3-1CAE80891021}"/>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platech a odměnách</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90D5AA06-F199-0E99-1015-C969E941C27F}"/>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80724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79ED-C6B2-ECE8-493A-973FDC514B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6482FFB-6397-C303-292B-65201A8E986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2C849AE-EF25-3FE4-94B3-C7F38CB4A40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15A8B1E-08BC-61C1-9592-95A0E32935F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B383689-90D8-F2ED-4FB1-7BD6C9F4967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0B940-EEDB-49CC-AA9F-E6D956F7AC18}"/>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2448895D-17EF-E627-9978-6C72EB604C0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49F19D-E1ED-F2A5-5058-F02B5C6C8924}"/>
              </a:ext>
            </a:extLst>
          </p:cNvPr>
          <p:cNvSpPr txBox="1"/>
          <p:nvPr/>
        </p:nvSpPr>
        <p:spPr>
          <a:xfrm>
            <a:off x="-2" y="588333"/>
            <a:ext cx="11709781" cy="5557162"/>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8c</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Povinný subjekt poskytne informaci o výši příjmu osoby, které poskytl nebo poskytuje veřejné prostředky mající povahu příjmu ze závislé činnosti nebo funkčních požitků podle zákona o daních z příjmů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a) jako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veřejnému funkcionáři, na kterého se vztahovaly nebo vztahují povinnosti podle zákona o střetu zájmů,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poradci prezidenta republiky, člena vlády, náměstka člena vlády nebo vedoucího ústředního správního úřadu, v jehož čele není člen vlády, 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3. členovi svého statutárního, řídicího, dozorčího nebo kontrolního orgánu, anebo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b) pokud žadatel prokáže veřejný zájem na poskytnutí informace o výši příjmu této osoby a tento veřejný zájem                     v jednotlivém případě převažuje nad zájmem na ochraně této informace.</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p:txBody>
      </p:sp>
    </p:spTree>
    <p:extLst>
      <p:ext uri="{BB962C8B-B14F-4D97-AF65-F5344CB8AC3E}">
        <p14:creationId xmlns:p14="http://schemas.microsoft.com/office/powerpoint/2010/main" val="3040510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E7D9-5E19-D92A-7F63-E4C762BFF96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1EDB8C0-3DBC-CB40-E346-D0CAD047B50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572BACC-107A-5E30-5BD3-2523DA585CE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1AD3B9-A326-6087-E3D0-4152C433EB7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0B11BDB-7D67-45C0-BAC5-E14C4A68FE1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A3FC50F-78A4-0669-F9CA-26930D212BD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A0F6EDE8-923D-D55A-AF69-86B40A7DB9B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FFD49DD-977C-B608-A649-BD30F7EB3B81}"/>
              </a:ext>
            </a:extLst>
          </p:cNvPr>
          <p:cNvSpPr txBox="1"/>
          <p:nvPr/>
        </p:nvSpPr>
        <p:spPr>
          <a:xfrm>
            <a:off x="227012" y="584195"/>
            <a:ext cx="11400881" cy="5940088"/>
          </a:xfrm>
          <a:prstGeom prst="rect">
            <a:avLst/>
          </a:prstGeom>
          <a:noFill/>
        </p:spPr>
        <p:txBody>
          <a:bodyPr wrap="square" lIns="91440" tIns="45720" rIns="91440" bIns="45720" rtlCol="0" anchor="t">
            <a:spAutoFit/>
          </a:bodyPr>
          <a:lstStyle/>
          <a:p>
            <a:pPr algn="ctr">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Informace o platech a odměnách</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Zákonný základ: novela č. 241/2022 Sb.</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Účinnost od 1. ledna 2023</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Zavádí výslovnou povinnost poskytovat informace o příjmech z veřejných prostředků</a:t>
            </a:r>
          </a:p>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Dvě skupiny osob:</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Veřejní funkcionáři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se poskytují automaticky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Není třeba prokazovat veřejný zájem</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Ostatní zaměstnanci veřejné správy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se poskytují pouze při převaze veřejného zájmu</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Nutné provést test proporcionality</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Rozsah poskytovaných údajů (§ 8c odst. 2):</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jméno a příjmení, – funkční, pracovní nebo obdobné zařazení</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 a odvody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období, za které je příjem poskytován</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Poznámka: § 5 odst. 3 InfZ se na poskytování těchto údajů nevztahuje – nejde tedy o povinnost automatického zveřejnění na webu.</a:t>
            </a:r>
          </a:p>
        </p:txBody>
      </p:sp>
    </p:spTree>
    <p:extLst>
      <p:ext uri="{BB962C8B-B14F-4D97-AF65-F5344CB8AC3E}">
        <p14:creationId xmlns:p14="http://schemas.microsoft.com/office/powerpoint/2010/main" val="9188355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664C-51AD-4132-694E-454CFABF79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0713570-53CA-5F0B-0DB4-1E246405E14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61036-B00B-E35D-E8A5-08BC581C662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7736B8E-03BA-82E6-67F4-505E967E7A1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BB5F33-9349-99DA-1CA3-CA9B6C671C4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A47ADC6-7358-2A44-11DF-78C20B558CCE}"/>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B94B1DC6-5E41-ABAD-2868-35F6C887EF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8085ADF-6DFC-AFC0-B314-1D55D0AFE8ED}"/>
              </a:ext>
            </a:extLst>
          </p:cNvPr>
          <p:cNvSpPr txBox="1"/>
          <p:nvPr/>
        </p:nvSpPr>
        <p:spPr>
          <a:xfrm>
            <a:off x="227012" y="873125"/>
            <a:ext cx="11571727" cy="6268383"/>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1/1</a:t>
            </a:r>
          </a:p>
          <a:p>
            <a:pPr marL="285750" indent="-285750" algn="just">
              <a:spcAft>
                <a:spcPts val="800"/>
              </a:spcAft>
              <a:buFont typeface="Arial" panose="020B0604020202020204" pitchFamily="34" charset="0"/>
              <a:buChar char="•"/>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8c odst. 1 písm. a) InfZ</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Veřejný zájem je dán ex lege</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Není třeba provádět test proporcionality ani dokazovat veřejný zájem</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Týká se těchto osob:</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 Veřejní funkcionáři podle zákona č. 159/2006 Sb., o střetu zájmů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poslanci, senátoři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vlády, ministři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starostové, místostarostové, hejtmani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rad krajů a obcí (uvolnění)</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soudci, státní zástupci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vedoucí úředníci s pravomocí rozhodovat</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B. Poradci ústavních činitelů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prezidenta republiky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členů vlády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náměstků členů vlády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vedoucích ústředních správních úřadů</a:t>
            </a:r>
          </a:p>
          <a:p>
            <a:pPr algn="just">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3887595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76B8-BB71-9DE4-A680-D62BC9EE62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E883D5C-76BB-7E90-A29E-68CE35F2046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173DCA1-3D4A-13DF-0DE9-AC7760D0BC6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AC967CA-1975-D18E-3511-C7F6C0FBA12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095DF58-E0AF-2465-AE8D-E09CCE16F8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B0BA30D-9F7B-AE1A-604D-A911026E6D50}"/>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0695917-196A-3D9D-4ECB-CB09BAF700A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0DE000B-3E8C-6BC4-9557-73119C871107}"/>
              </a:ext>
            </a:extLst>
          </p:cNvPr>
          <p:cNvSpPr txBox="1"/>
          <p:nvPr/>
        </p:nvSpPr>
        <p:spPr>
          <a:xfrm>
            <a:off x="227012" y="873125"/>
            <a:ext cx="11571727" cy="3927294"/>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1/2</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C. Členové orgánů veřejnoprávních subjektů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statutárních, řídicích, dozorčích nebo kontrolních orgánů (př. obchodní společnosti vlastněné obcí nebo krajem)</a:t>
            </a:r>
          </a:p>
          <a:p>
            <a:pPr algn="just">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Poskytované údaje:</a:t>
            </a: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jméno a příjmení</a:t>
            </a: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funkční, pracovní nebo organizační zařazení</a:t>
            </a: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a:t>
            </a: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období, za které byl příjem vyplacen</a:t>
            </a:r>
          </a:p>
        </p:txBody>
      </p:sp>
    </p:spTree>
    <p:extLst>
      <p:ext uri="{BB962C8B-B14F-4D97-AF65-F5344CB8AC3E}">
        <p14:creationId xmlns:p14="http://schemas.microsoft.com/office/powerpoint/2010/main" val="18455335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90AE-15EC-C660-6F70-28F0EEFC415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F73F8D9-75B5-560A-326A-B56006A4728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2CAF7CB-5F90-2B63-2FD5-468AAA7356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C48FDB-B60F-B8C5-51E9-A833641B20C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0725EB-8476-571B-1A5A-8DAA6483375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EA43535-64BA-C949-DB60-F09CF6C6C4C2}"/>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4CB6D10-8E08-1CCD-2D72-D2FE386649B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BFF697-54BA-6936-63B6-28362945D822}"/>
              </a:ext>
            </a:extLst>
          </p:cNvPr>
          <p:cNvSpPr txBox="1"/>
          <p:nvPr/>
        </p:nvSpPr>
        <p:spPr>
          <a:xfrm>
            <a:off x="227012" y="873125"/>
            <a:ext cx="11571727" cy="5899051"/>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Poskytování informací po posouzení: § 8c odst. 1 písm. b) InfZ  1/1</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Režim podmíněného poskytnutí – nikoli automaticky</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Týká se osob, které nespadají pod § 8c odst. 1 písm. a) (např.: běžní zaměstnanci úřadů, škol, technických služeb, kulturních zařízení, nemocnic apod.</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Podmínky poskytnutí informací: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Žadatel musí prokázat, že existuje konkrétní veřejný zájem, který převažuje nad právem na ochranu soukromí dotčené osoby.</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Nelze vyhovět jen kvůli tomu, že jde o osobu placenou z veřejných prostředků.           </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Neplatí rovnice:  veřejné peníze = automatické poskytnutí</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Postup: 1. krok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výzva dotčené osobě, aby uplatnila svá práva. Bez vyjádření nelze správně a zákonně provést následný test proporcionality. Poměřit právo na informace s právem na ochranu jiného zájmu je možné pouze při znalosti postoje dotčené osoby.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2. krok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provedení testu proporcionality (tzv. platový test). Je třeba splnit všechny čtyři podmínky kumulativně: </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Účelem žádosti je přispět k veřejné debatě – ne soukromý spor, šikana, zvědavost.</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se týká veřejného zájmu – např. kontroly odměn, hospodaření, činnosti veřejné správy.</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Žadatel plní roli tzv. „společenského hlídacího psa“ – typicky novinář, spolek, watchdog. </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je konkrétní, existující a dostupná – musí být jasně určena osoba, období i rozsah.</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Co je veřejný zájem (§ 8c odst. 1 písm. b)</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Kontrola nakládání s veřejnými prostředky, Odhalení korupce, střetu zájmů nebo nehospodárnosti, Důsledná kontrola výkonu veřejné moci, Důvodné podezření na nepřiměřené odměňování či zneužití pravomocí. </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93764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22FD-C5B4-CF23-744F-81F922EB0E8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C094DBA-BDB6-CD56-265F-2F1563A05708}"/>
              </a:ext>
            </a:extLst>
          </p:cNvPr>
          <p:cNvSpPr/>
          <p:nvPr/>
        </p:nvSpPr>
        <p:spPr>
          <a:xfrm>
            <a:off x="0" y="504832"/>
            <a:ext cx="12191999" cy="6356429"/>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583A017-311A-344B-6D38-E000F1178E3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380934F-D29E-152A-E2B7-AD2C0CCE65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37AC2A-9E8A-3775-C7A9-AEAAC534587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9569A71-FE2C-6EE4-062D-4E7D85332CC3}"/>
              </a:ext>
            </a:extLst>
          </p:cNvPr>
          <p:cNvSpPr txBox="1"/>
          <p:nvPr/>
        </p:nvSpPr>
        <p:spPr>
          <a:xfrm>
            <a:off x="227012" y="135460"/>
            <a:ext cx="1096486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Základní pojmy</a:t>
            </a:r>
          </a:p>
        </p:txBody>
      </p:sp>
      <p:pic>
        <p:nvPicPr>
          <p:cNvPr id="5" name="Obrázek 4">
            <a:extLst>
              <a:ext uri="{FF2B5EF4-FFF2-40B4-BE49-F238E27FC236}">
                <a16:creationId xmlns:a16="http://schemas.microsoft.com/office/drawing/2014/main" id="{59B012B2-C43A-01DB-B36A-64D42ECD6F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99EE14-797F-56A5-CD57-F38F3C549869}"/>
              </a:ext>
            </a:extLst>
          </p:cNvPr>
          <p:cNvSpPr txBox="1"/>
          <p:nvPr/>
        </p:nvSpPr>
        <p:spPr>
          <a:xfrm>
            <a:off x="227012" y="873125"/>
            <a:ext cx="11571727" cy="6018058"/>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dirty="0">
                <a:latin typeface="Neue Haas Grotesk Text Pro"/>
                <a:ea typeface="Aptos" panose="020B0004020202020204" pitchFamily="34" charset="0"/>
                <a:cs typeface="Times New Roman"/>
              </a:rPr>
              <a:t>Informace (§ 3 odst. 3 a 4 </a:t>
            </a:r>
            <a:r>
              <a:rPr lang="cs-CZ" sz="1600" b="1" kern="100" dirty="0" err="1">
                <a:latin typeface="Neue Haas Grotesk Text Pro"/>
                <a:ea typeface="Aptos" panose="020B0004020202020204" pitchFamily="34" charset="0"/>
                <a:cs typeface="Times New Roman"/>
              </a:rPr>
              <a:t>InfZ</a:t>
            </a:r>
            <a:r>
              <a:rPr lang="cs-CZ" sz="1600" b="1" kern="100" dirty="0">
                <a:latin typeface="Neue Haas Grotesk Text Pro"/>
                <a:ea typeface="Aptos" panose="020B0004020202020204" pitchFamily="34" charset="0"/>
                <a:cs typeface="Times New Roman"/>
              </a:rPr>
              <a:t>)</a:t>
            </a:r>
            <a:endParaRPr lang="cs-CZ" sz="1600" b="1" kern="100" dirty="0">
              <a:effectLst/>
              <a:latin typeface="Neue Haas Grotesk Text Pro"/>
              <a:ea typeface="Aptos" panose="020B0004020202020204" pitchFamily="34" charset="0"/>
              <a:cs typeface="Times New Roman" panose="02020603050405020304" pitchFamily="18" charset="0"/>
            </a:endParaRPr>
          </a:p>
          <a:p>
            <a:pPr marL="285750" indent="-285750" algn="just">
              <a:spcBef>
                <a:spcPts val="600"/>
              </a:spcBef>
              <a:buSzPct val="100000"/>
              <a:buFont typeface="Arial"/>
              <a:buChar char="•"/>
              <a:tabLst>
                <a:tab pos="457200" algn="l"/>
              </a:tabLst>
            </a:pPr>
            <a:r>
              <a:rPr lang="cs-CZ" sz="1600" dirty="0">
                <a:latin typeface="Neue Haas Grotesk Text Pro"/>
                <a:ea typeface="Inter Medium" panose="02000503000000020004" pitchFamily="2" charset="0"/>
                <a:cs typeface="Arial"/>
              </a:rPr>
              <a:t>Informací se pro účely tohoto zákona rozumí jakýkoli obsah nebo jeho část v jakékoliv podobě, zaznamenaný na jakémkoliv nosiči, zejména obsah písemného záznamu na listině, záznamu uloženého v elektronické podobě nebo záznamu zvukového, obrazového nebo audiovizuálního.</a:t>
            </a:r>
          </a:p>
          <a:p>
            <a:pPr marL="285750" indent="-285750" algn="just">
              <a:spcBef>
                <a:spcPts val="600"/>
              </a:spcBef>
              <a:buSzPct val="100000"/>
              <a:buFont typeface="Arial"/>
              <a:buChar char="•"/>
              <a:tabLst>
                <a:tab pos="457200" algn="l"/>
              </a:tabLst>
            </a:pPr>
            <a:r>
              <a:rPr lang="cs-CZ" sz="1600" dirty="0">
                <a:latin typeface="Neue Haas Grotesk Text Pro"/>
                <a:ea typeface="Inter Medium" panose="02000503000000020004" pitchFamily="2" charset="0"/>
                <a:cs typeface="Arial"/>
              </a:rPr>
              <a:t>Judikatura - informací je jen zaznamenaný obsah (6 As 50/2022)</a:t>
            </a:r>
          </a:p>
          <a:p>
            <a:pPr algn="just">
              <a:spcBef>
                <a:spcPts val="600"/>
              </a:spcBef>
              <a:buSzPct val="100000"/>
              <a:tabLst>
                <a:tab pos="457200" algn="l"/>
              </a:tabLst>
            </a:pPr>
            <a:r>
              <a:rPr lang="cs-CZ" sz="1600" dirty="0">
                <a:latin typeface="Neue Haas Grotesk Text Pro"/>
                <a:ea typeface="Inter Medium" panose="02000503000000020004" pitchFamily="2" charset="0"/>
                <a:cs typeface="Arial"/>
              </a:rPr>
              <a:t>                        - lze žádat konkrétní informaci (údaj) i konkrétní dokument (1 As 17/2008)</a:t>
            </a:r>
          </a:p>
          <a:p>
            <a:pPr marL="285750" indent="-285750" algn="just">
              <a:spcBef>
                <a:spcPts val="600"/>
              </a:spcBef>
              <a:buSzPct val="100000"/>
              <a:buFont typeface="Arial"/>
              <a:buChar char="•"/>
              <a:tabLst>
                <a:tab pos="457200" algn="l"/>
              </a:tabLst>
            </a:pPr>
            <a:r>
              <a:rPr lang="cs-CZ" sz="1600" dirty="0">
                <a:latin typeface="Neue Haas Grotesk Text Pro"/>
                <a:ea typeface="Inter Medium" panose="02000503000000020004" pitchFamily="2" charset="0"/>
                <a:cs typeface="Arial"/>
              </a:rPr>
              <a:t>Informací podle tohoto zákona  není počítačový program.</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dirty="0">
                <a:latin typeface="Neue Haas Grotesk Text Pro"/>
                <a:ea typeface="Inter Medium" panose="02000503000000020004" pitchFamily="2" charset="0"/>
                <a:cs typeface="Arial"/>
              </a:rPr>
              <a:t>Zveřejněnou informací  pro účel tohoto zákona je taková informace, která může být vždy znovu vyhledána a získána, zejména vydaná tiskem nebo na jiném nosiči dat umožňujícím zápis a uchování informace, vystavená na úřední desce, s možností dálkového přístupu nebo umístěná v knihovně poskytující veřejné knihovnické a informační služby  podle knihovního zákona.</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dirty="0">
                <a:latin typeface="Neue Haas Grotesk Text Pro"/>
                <a:ea typeface="Inter Medium" panose="02000503000000020004" pitchFamily="2" charset="0"/>
                <a:cs typeface="Arial"/>
              </a:rPr>
              <a:t>Doprovodnou informací pro účel tohoto zákona je taková informace, která úzce souvisí s požadovanou informací (např. Informace o její existenci, původu, počtu, důvodu odepření, době, po kterou důvod odepření trvá a kdy bude znovu přezkoumán, a dalších důležitých rysech).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Bef>
                <a:spcPts val="600"/>
              </a:spcBef>
              <a:buSzPct val="100000"/>
              <a:buFont typeface="Arial,Sans-Serif"/>
              <a:buChar char="•"/>
              <a:tabLst>
                <a:tab pos="457200" algn="l"/>
              </a:tabLst>
            </a:pPr>
            <a:r>
              <a:rPr lang="cs-CZ" sz="1600" dirty="0">
                <a:latin typeface="Neue Haas Grotesk Text Pro"/>
                <a:ea typeface="Inter Medium" panose="02000503000000020004" pitchFamily="2" charset="0"/>
                <a:cs typeface="Arial"/>
              </a:rPr>
              <a:t>Informací je vše, čím povinný subjekt disponuje, anebo by měl disponovat.</a:t>
            </a:r>
          </a:p>
          <a:p>
            <a:pPr marL="285750" indent="-285750">
              <a:spcBef>
                <a:spcPts val="600"/>
              </a:spcBef>
              <a:buFont typeface="Arial"/>
              <a:buChar char="•"/>
              <a:tabLst>
                <a:tab pos="457200" algn="l"/>
              </a:tabLst>
            </a:pPr>
            <a:r>
              <a:rPr lang="cs-CZ" sz="1600" dirty="0">
                <a:latin typeface="Neue Haas Grotesk Text Pro"/>
                <a:ea typeface="Inter Medium" panose="02000503000000020004" pitchFamily="2" charset="0"/>
                <a:cs typeface="Arial"/>
              </a:rPr>
              <a:t>Např. rozhodnutí, vyjádření, smlouvy, informace o platech, zápisy z jednání, statistické informace, atd.</a:t>
            </a:r>
          </a:p>
          <a:p>
            <a:pPr marL="285750" indent="-285750">
              <a:buFont typeface="Arial,Sans-Serif"/>
              <a:buChar char="•"/>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Font typeface="Arial,Sans-Serif"/>
              <a:buChar char="•"/>
              <a:tabLst>
                <a:tab pos="457200" algn="l"/>
              </a:tabLst>
            </a:pPr>
            <a:r>
              <a:rPr lang="cs-CZ" sz="1600" b="1" dirty="0">
                <a:latin typeface="Neue Haas Grotesk Text Pro"/>
                <a:ea typeface="Inter Medium" panose="02000503000000020004" pitchFamily="2" charset="0"/>
                <a:cs typeface="Arial"/>
              </a:rPr>
              <a:t>Povinnost poskytovat informace se netýká dotazů na názory, budoucí rozhodnutí a vytváření nových informací.</a:t>
            </a:r>
          </a:p>
          <a:p>
            <a:pPr algn="just">
              <a:buSzPct val="100000"/>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195462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AF87-D27F-B9E7-F386-075FE614CD5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3B9D5B3-B52A-0BFD-7A6C-D5F7C4DEDD6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DC84FEE-4012-4484-CE53-E67E31197FC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8D1BDF1-8DAB-BC39-7E31-BADFA51DA0E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CAC9F2-29F6-81FC-70E6-C7170F5585A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BC3B9A4-E3A0-6F7E-C971-64D60BCF7BC6}"/>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9F1DCD22-F73A-D211-068B-A42F3169CAB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8894563-1C44-2A98-3A05-E43ABE9E87CC}"/>
              </a:ext>
            </a:extLst>
          </p:cNvPr>
          <p:cNvSpPr txBox="1"/>
          <p:nvPr/>
        </p:nvSpPr>
        <p:spPr>
          <a:xfrm>
            <a:off x="227012" y="873125"/>
            <a:ext cx="11571727" cy="5804731"/>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Poskytování informací po posouzení: § 8c odst. 1 písm. b) InfZ 1/2</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Test proporcionality (platový test)  stanovený nálezem Ústavního soudu IV. ÚS 1378/16 – 4 podmínky veřejného zájmu</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Povinný subjekt poskytne informaci o výši příjmu jiného zaměstnance veřejné správy (nejde-li o veřejného funkcionáře) pouze tehdy, pokud jsou kumulativně splněny následující čtyři podmínky, jak byly vymezeny Ústavním soudem v bodě 125 nálezu IV. ÚS 1378/16 ze dne 17. října 2017:</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1.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Účelem žádosti je přispět k veřejné debatě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žadatel sleduje legitimní cíl veřejné kontroly, nikoliv osobní zájem, šikanu či    	zneužití práva.</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2.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se týká věci veřejného zájmu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např. kontrola hospodaření s veřejnými prostředky, výkonu 	veřejné moci, činnosti veřejné správy apod.</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3.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Žadatel plní roli tzv. „společenského hlídacího psa</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typicky novinář, watchdog, aktivista, bloger, spolek či jiný subjekt 	participující na veřejné kontrole.</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4.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je konkrétní, existující a dostupná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nesmí jít o obecný, hypotetický nebo nespecifikovaný 	požadavek; musí být zřejmé, o jaký údaj žadatel žádá.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a:t>
            </a:r>
          </a:p>
        </p:txBody>
      </p:sp>
    </p:spTree>
    <p:extLst>
      <p:ext uri="{BB962C8B-B14F-4D97-AF65-F5344CB8AC3E}">
        <p14:creationId xmlns:p14="http://schemas.microsoft.com/office/powerpoint/2010/main" val="990336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98D7-4665-ACAE-0C87-101847DE9E3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8FA5BBD-4D95-BB40-D34B-8C0B562C115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677A29A-77E5-6F6C-2C1D-07832050BC2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0B815B1-8265-71D6-84D5-3338C838C2F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07CC1D2-78E2-E15F-FD47-1582B71220A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815F179-DE56-ECC4-4E97-41CE88DEDE0A}"/>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Příklad - Informování o příjmech fyzických osob </a:t>
            </a:r>
          </a:p>
        </p:txBody>
      </p:sp>
      <p:pic>
        <p:nvPicPr>
          <p:cNvPr id="5" name="Obrázek 4">
            <a:extLst>
              <a:ext uri="{FF2B5EF4-FFF2-40B4-BE49-F238E27FC236}">
                <a16:creationId xmlns:a16="http://schemas.microsoft.com/office/drawing/2014/main" id="{85FD9D4A-8DFB-2C6D-48F1-5853C1056A3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5F5A78-0A83-9926-1889-F64E23EBD4B1}"/>
              </a:ext>
            </a:extLst>
          </p:cNvPr>
          <p:cNvSpPr txBox="1"/>
          <p:nvPr/>
        </p:nvSpPr>
        <p:spPr>
          <a:xfrm>
            <a:off x="227012" y="648306"/>
            <a:ext cx="11964987" cy="6186309"/>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Příklad žádosti: plat a odměny strážníka městské policie (hlídková činnost)</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Obecný postup při vyřizování žádosti o informace o platu a odměnách zaměstnance obecní policie</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Pokud povinný subjekt obdrží žádost o informace o platu a odměnách konkrétního zaměstnance městské policie, který vykonává hlídkovou činnost, povinný subjekt postupuje podle § 8c odst. 1 písm. b) InfZ. Tito zaměstnanci nejsou veřejnými funkcionáři ve smyslu § 2 zákona č. 159/2006 Sb., o střetu zájmů a proto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se neuplatní režim automatického zpřístupnění údajů dle § 8c odst. 1 písm. a) InfZ.</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Postup povinného subjektu:</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1. Vyrozumění dotčené osoby podle § 14 odst. 6 písm. d) InfZ</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Povinný subjekt vyrozumí dotčenou osobu, že žádost                     o informace se týká jejích práv (např. osobních údajů, bezpečnosti či jiných chráněných zájmů) a umožní jí uplatnit své stanovisko. Výzvu je třeba doručit nejpozději pátý den po přijetí žádosti, a to osobně nebo elektronicky; pokud se to nepodaří, lze lhůtu pro poskytnutí informace prodloužit maximálně o 10 dní podle § 14 odst. 6 písm. d) InfZ. Vyjádření dotčené osoby není pro rozhodnutí povinného subjektu závazné, ale musí být přiměřeně zohledněno při dalším posouzení věci.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Bez vyrozumění dotčené osoby nelze řádně provést test proporcionality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a posoudit, zda převáží veřejný zájem nad právem     na ochranu osobních údajů. Tento krok je tedy nezbytný pro zákonnost rozhodnutí a jeho absence by představovala podstatnou vadu řízení.</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2. Posouzení žádosti tzv. platovým testem dle nálezu IV. ÚS 1378/16</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bod 125: Žádosti lze vyhovět pouze tehdy, pokud jsou splněny následující podmínky:</a:t>
            </a:r>
          </a:p>
          <a:p>
            <a:pPr marL="285750"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Účel žádosti směřuje k přispění k veřejné debatě (nejde např. o projev šikany nebo čistě soukromý zájem).</a:t>
            </a:r>
          </a:p>
          <a:p>
            <a:pPr marL="285750"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se týká veřejného zájmu (např. nakládání s veřejnými prostředky).</a:t>
            </a:r>
          </a:p>
          <a:p>
            <a:pPr marL="285750"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Žadatel plní roli tzv. „hlídacího psa demokracie“ (např. novinář, watchdog, spolek, aktivista apod.).</a:t>
            </a:r>
          </a:p>
          <a:p>
            <a:pPr marL="285750"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je konkrétní, existující a dostupná (nejde o hypotetický nebo vágní dotaz).</a:t>
            </a:r>
          </a:p>
        </p:txBody>
      </p:sp>
    </p:spTree>
    <p:extLst>
      <p:ext uri="{BB962C8B-B14F-4D97-AF65-F5344CB8AC3E}">
        <p14:creationId xmlns:p14="http://schemas.microsoft.com/office/powerpoint/2010/main" val="485370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59C0F-6FE6-79D7-061A-51D19279640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BC6D46-69DE-97D9-ED77-5A9063F63B7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0EE415D-E09B-A3B2-02E2-86D0E971772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20A4DC9-6222-C9D8-793C-A1F92686A49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E72D1DB-0811-ED52-70D4-8F0CBA6B754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453C949-C49C-4210-1B11-8830A1A3DEAD}"/>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Příklad - Informování o příjmech fyzických osob </a:t>
            </a:r>
          </a:p>
        </p:txBody>
      </p:sp>
      <p:pic>
        <p:nvPicPr>
          <p:cNvPr id="5" name="Obrázek 4">
            <a:extLst>
              <a:ext uri="{FF2B5EF4-FFF2-40B4-BE49-F238E27FC236}">
                <a16:creationId xmlns:a16="http://schemas.microsoft.com/office/drawing/2014/main" id="{7C19826F-AD14-A9B3-1067-62C77C884E9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28DD24C-C537-0976-F58D-E46A1FFE0921}"/>
              </a:ext>
            </a:extLst>
          </p:cNvPr>
          <p:cNvSpPr txBox="1"/>
          <p:nvPr/>
        </p:nvSpPr>
        <p:spPr>
          <a:xfrm>
            <a:off x="227012" y="648306"/>
            <a:ext cx="11571727" cy="4337662"/>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Příklad žádosti: plat a odměny strážníka městské policie (hlídková činnost)</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Výsledek řízení:</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Pokud jsou všechny výše uvedené podmínky splněny, informace lze poskytnout v rozsahu jméno, pracovní zařazení, výše příjmů (před zdaněním) a období, za které se příjmy poskytují (§ 8c odst. 2 InfZ).</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Pokud některá z podmínek splněna není, žádost je nutné odmítnout rozhodnutím podle § 15 odst. 1 InfZ. Rozhodnutí musí být řádně, individuálně a konkrétně odůvodněno, a to s uvedením důvodů, proč nelze považovat veřejný zájem   za převažující.</a:t>
            </a:r>
          </a:p>
          <a:p>
            <a:pPr algn="just">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Judikatura:</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Rozsudek NSS 1 As 189/2014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nutnost vyrozumění dotčené osoby, </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Rozsudek NSS 6 As 86/2021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nestačí odkaz na veřejné prostředky bez bližšího odůvodnění</a:t>
            </a:r>
          </a:p>
        </p:txBody>
      </p:sp>
    </p:spTree>
    <p:extLst>
      <p:ext uri="{BB962C8B-B14F-4D97-AF65-F5344CB8AC3E}">
        <p14:creationId xmlns:p14="http://schemas.microsoft.com/office/powerpoint/2010/main" val="2838898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20DB-6334-2787-F6D5-69DCFC96904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6024476-38CD-D4A4-6DC8-2CEA9758C65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975149F-28EB-9CE9-79CF-769A329589F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7CF89BC-A435-30EA-7B8E-EB73B42D80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0F6EE4F-B218-122C-109F-9719646C6CB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CEC0E92-1CAA-6CA6-F2DA-5131A5A7288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Nejvýznamnější judikatura ÚS a NSS</a:t>
            </a:r>
          </a:p>
        </p:txBody>
      </p:sp>
      <p:pic>
        <p:nvPicPr>
          <p:cNvPr id="5" name="Obrázek 4">
            <a:extLst>
              <a:ext uri="{FF2B5EF4-FFF2-40B4-BE49-F238E27FC236}">
                <a16:creationId xmlns:a16="http://schemas.microsoft.com/office/drawing/2014/main" id="{594D99D8-F696-AE99-BC77-B4740604A61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557A0CB-DA5F-2CD7-8EA6-2D5B98340355}"/>
              </a:ext>
            </a:extLst>
          </p:cNvPr>
          <p:cNvSpPr txBox="1"/>
          <p:nvPr/>
        </p:nvSpPr>
        <p:spPr>
          <a:xfrm>
            <a:off x="149224" y="584195"/>
            <a:ext cx="11571727" cy="5260992"/>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Výklad § 8c InfZ: Poskytování informací o platech a odměnách</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ÚS: Nález IV. ÚS 1378/16 – Test proporcionality (tzv. „platový nález“) - z</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ásadní rozhodnutí pro výklad veřejného zájmu        a testu proporcionality</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NSS 2 As 88/2019–29  -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Případ: mzdy zaměstnanců Kanceláře prezidenta republiky)</a:t>
            </a:r>
          </a:p>
          <a:p>
            <a:pPr algn="just">
              <a:lnSpc>
                <a:spcPct val="15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Závěr: Čím vyšší funkce, tím vyšší očekávatelná míra veřejné kontroly ⇒ nižší právo na soukromí</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Další judikatura NSS k § 8c InfZ:</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5 As 440/2019 – úředníci Krajského úřadu Ústeckého kraje</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1 As 250/2020 – platy ve Správě státních hmotných rezerv</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10 As 542/2021 – tajemník magistrátu a ředitel městské policie</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4 As 337/2021 – vedoucí odborů magistrátu statutárního města</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29 A 35/2019 – ředitel KÚ a vedoucí odborů (rozhodnutí pomocí informačního příkazu)</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6 As 188/2021 – děkan a tajemník veřejné vysoké školy</a:t>
            </a:r>
          </a:p>
        </p:txBody>
      </p:sp>
    </p:spTree>
    <p:extLst>
      <p:ext uri="{BB962C8B-B14F-4D97-AF65-F5344CB8AC3E}">
        <p14:creationId xmlns:p14="http://schemas.microsoft.com/office/powerpoint/2010/main" val="1659773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EF3B0-FF58-B5AF-E4C5-B3389E72336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ACCEB978-2B52-071D-FA7A-2110D574CA3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52BCB02D-51E8-80F3-D82A-39E34642C4F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Informace ze správních spisů</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CF278D3-2678-B6FD-04E2-2F22C972FEE2}"/>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98559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CBC4-47D9-8C6B-9F2B-ABBE4A5C050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9E40EC7-1A6C-050C-B8E5-4DAC098CDD4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ED6FB41-1FF0-7837-8FA0-728AD4729D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0F80E2-05C5-EF39-9799-B051F73B58B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9722E2C-1870-A1D5-1CFA-568DE20D1B4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36CA893-394C-ADE0-C0D8-A198DEEA25F8}"/>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CD7F582D-A1F7-F084-1A3E-217A80FAED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352A031-C98B-A0B8-44CF-DF075056553E}"/>
              </a:ext>
            </a:extLst>
          </p:cNvPr>
          <p:cNvSpPr txBox="1"/>
          <p:nvPr/>
        </p:nvSpPr>
        <p:spPr>
          <a:xfrm>
            <a:off x="227012" y="873125"/>
            <a:ext cx="11571727" cy="408426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Rozdíl mezi nahlížením a poskytováním informací</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Nahlížení do spisu upraveno ve správním řádu (zejména § 38 SŘ)</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Účastník řízení nebo jeho zástupce se mohou prostřednictvím nahlížení do spisu seznámit s téměř veškerými materiály, které spis obsahuje. Jediné části spisu, ke kterým nemají přístup, jsou části obsahující utajované informace nebo skutečnosti, na které se vztahuje zákonná povinnost mlčenlivosti. Účastník, jeho zástupce a osoby, které prokáží právní zájem, si také mohou ze spisu pořizovat výpisy či kopie.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Nahlížet do spisu může jen omezený okruh osob, žádost o informace může podat kdokoliv. Žádost o informace podle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slouží jako nástroj veřejnosti ke kontrole veřejné správy. Povinný informaci poskytne, pokud se na ni nevztahuje některá ze zákonných výjimek. </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938008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48AF-4D1E-9FB4-66AC-A4B71D35F9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2A6133E-0901-3DF9-5D5D-3347EA1AD81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D602A50-0133-1EB0-E0E9-F55AE2AC6B9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DBABBB2-9E55-BC49-F355-E73545A3EBD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529C164-10EF-A690-F08A-5FB958746EE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F68C26C-FEC7-B558-1E9B-CBDA4F917FDD}"/>
              </a:ext>
            </a:extLst>
          </p:cNvPr>
          <p:cNvSpPr txBox="1"/>
          <p:nvPr/>
        </p:nvSpPr>
        <p:spPr>
          <a:xfrm>
            <a:off x="159574" y="126240"/>
            <a:ext cx="11022776"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2342A203-FAF1-305D-05CA-0934FAAAA86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C83274C-0C90-99BF-3849-0ABBE4C69958}"/>
              </a:ext>
            </a:extLst>
          </p:cNvPr>
          <p:cNvSpPr txBox="1"/>
          <p:nvPr/>
        </p:nvSpPr>
        <p:spPr>
          <a:xfrm>
            <a:off x="227012" y="873125"/>
            <a:ext cx="11571727" cy="5976508"/>
          </a:xfrm>
          <a:prstGeom prst="rect">
            <a:avLst/>
          </a:prstGeom>
          <a:noFill/>
        </p:spPr>
        <p:txBody>
          <a:bodyPr wrap="square" lIns="91440" tIns="45720" rIns="91440" bIns="45720" rtlCol="0" anchor="t">
            <a:spAutoFit/>
          </a:bodyPr>
          <a:lstStyle/>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Dle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2 odst. 3 InfZ se zákon nevztahuje na poskytování informací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 údajích vedených v centrální evidenci účtů a v navazujících evidencích, informací, které jsou předmětem průmyslového vlastnictví, a dalších informací,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pokud zvláštní zákon upravuje jejich poskytování, zejména vyřízení žádosti včetně náležitostí a způsobu podání žádosti, lhůt, opravných prostředků a způsobu poskytnutí informací. </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Takou úpravou je nahlížení do správního spisu dle SŘ.</a:t>
            </a:r>
            <a:endParaRPr lang="cs-CZ" sz="1600" b="1" kern="100">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Kdy se žádost vyřizuje podle InfZ a kdy podle správního řádu</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celého spisu nebo jeho podstatnou část, jedná se fakticky o žádost o nahlížení do spisu, kterou bude třeba vyřídit dle ustanovení SŘ. Není třeba vydávat rozhodnutí o odmítnutí žádosti, postup podle InfZ se vůbec neuplatní (NSS 1 As 128/2024).</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Vyplývá z judikatury, že žádostí podle zákona o svobodném přístupu k informacím se lze domáhat poskytnutí pouze konkrétních informací ze spisu (např. rozsudek NSS č. j. 9 As 64/2024).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(může být i účastník) nepožaduje celý správní spis, ale pouze jeho část, jeho žádost má být posouzena podle InfZ. Taková žádost musí splňovat všechny zákonné náležitosti žádosti o informace. Povinný subjekt informace poskytne v anonymizované formě; účastníku řízení v celé kráse. Žádost dle InfZ musí směřovat na dostatečně konkrétní dokument (případně určitý rozsah dokumentů), aby se mohla využít úprava uvedená v InfZ, a nikoliv postup nahlížení do spisu dle § 38 SŘ. Dle InfZ se neposkytnou ani jinak zákonem chráněné informace (např. obchodní tajemství, informace chráněné zákonem – neveřejné části spisu např. OSPOD, atd.)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soupisu všech součástí spisu vedeného k příslušnému řízení, nelze tuto žádost bez dalšího odmítnout z důvodu obcházení informačního zákona, neboť  požaduje poskytnutí pouze jednoho konkrétního dokumentu, na což by měl být postup dle informačního zákona aplikován.</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0256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2">
            <a:extLst>
              <a:ext uri="{FF2B5EF4-FFF2-40B4-BE49-F238E27FC236}">
                <a16:creationId xmlns:a16="http://schemas.microsoft.com/office/drawing/2014/main" id="{92A04E98-0B92-6B15-FC8C-15CD879FF24D}"/>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5CBD61C-17D9-E063-7984-9E4EEF211609}"/>
              </a:ext>
            </a:extLst>
          </p:cNvPr>
          <p:cNvSpPr txBox="1"/>
          <p:nvPr/>
        </p:nvSpPr>
        <p:spPr>
          <a:xfrm>
            <a:off x="192088" y="2716080"/>
            <a:ext cx="11844338" cy="1831463"/>
          </a:xfrm>
          <a:prstGeom prst="rect">
            <a:avLst/>
          </a:prstGeom>
          <a:noFill/>
        </p:spPr>
        <p:txBody>
          <a:bodyPr wrap="square" rtlCol="0">
            <a:spAutoFit/>
          </a:bodyPr>
          <a:lstStyle/>
          <a:p>
            <a:pPr algn="ctr">
              <a:lnSpc>
                <a:spcPct val="150000"/>
              </a:lnSpc>
            </a:pPr>
            <a:r>
              <a:rPr lang="cs-CZ" sz="4000" b="1" kern="100" dirty="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Dotazy?</a:t>
            </a:r>
          </a:p>
          <a:p>
            <a:pPr algn="ctr">
              <a:lnSpc>
                <a:spcPct val="150000"/>
              </a:lnSpc>
            </a:pPr>
            <a:endParaRPr lang="cs-CZ" sz="4000" b="1" kern="100" dirty="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09CB6A89-71E8-9240-F5C1-6A4AACC508A6}"/>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02209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8952-A40D-3079-BA66-9353B5C22083}"/>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1D68E729-E1B8-48FD-ACEA-31DCC868E2EB}"/>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A43C7B9-59DC-A97D-3B24-472725961F0F}"/>
              </a:ext>
            </a:extLst>
          </p:cNvPr>
          <p:cNvSpPr txBox="1"/>
          <p:nvPr/>
        </p:nvSpPr>
        <p:spPr>
          <a:xfrm>
            <a:off x="192088" y="2716080"/>
            <a:ext cx="11844338" cy="1831463"/>
          </a:xfrm>
          <a:prstGeom prst="rect">
            <a:avLst/>
          </a:prstGeom>
          <a:noFill/>
        </p:spPr>
        <p:txBody>
          <a:bodyPr wrap="square" rtlCol="0">
            <a:spAutoFit/>
          </a:bodyPr>
          <a:lstStyle/>
          <a:p>
            <a:pPr algn="ctr">
              <a:lnSpc>
                <a:spcPct val="150000"/>
              </a:lnSpc>
            </a:pPr>
            <a:r>
              <a:rPr lang="cs-CZ" sz="4000" b="1" kern="100" dirty="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Děkujeme za pozornost!</a:t>
            </a:r>
          </a:p>
          <a:p>
            <a:pPr algn="ctr">
              <a:lnSpc>
                <a:spcPct val="150000"/>
              </a:lnSpc>
            </a:pPr>
            <a:endParaRPr lang="cs-CZ" sz="4000" b="1" kern="100" dirty="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2C46A1C2-08F9-EDC8-DE1A-C350BB51FEE8}"/>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15951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7372-FE88-C0A6-45A9-90996020A98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26C2B3-31B0-F77C-0785-D3EC5526C04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D2E96CF-A485-67C9-BAF1-4DA9E58A300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508917C-EA45-962B-B23D-C5F41EACF22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ECAD326-632E-14FC-DFAF-E9AE93E67BA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1E95D8C-F6CE-BE83-955E-0F4DEA1EAB85}"/>
              </a:ext>
            </a:extLst>
          </p:cNvPr>
          <p:cNvSpPr txBox="1"/>
          <p:nvPr/>
        </p:nvSpPr>
        <p:spPr>
          <a:xfrm>
            <a:off x="227013" y="139486"/>
            <a:ext cx="10669588"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0FF78CC-E3BF-8FEF-DBA5-90F7849C4C3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FF6CF6-2EAA-364E-B14D-4D922A44607D}"/>
              </a:ext>
            </a:extLst>
          </p:cNvPr>
          <p:cNvSpPr txBox="1"/>
          <p:nvPr/>
        </p:nvSpPr>
        <p:spPr>
          <a:xfrm>
            <a:off x="153566" y="744595"/>
            <a:ext cx="11571727" cy="6110904"/>
          </a:xfrm>
          <a:prstGeom prst="rect">
            <a:avLst/>
          </a:prstGeom>
          <a:noFill/>
        </p:spPr>
        <p:txBody>
          <a:bodyPr wrap="square" lIns="91440" tIns="45720" rIns="91440" bIns="45720" rtlCol="0" anchor="t">
            <a:spAutoFit/>
          </a:bodyPr>
          <a:lstStyle/>
          <a:p>
            <a:pPr>
              <a:lnSpc>
                <a:spcPct val="115000"/>
              </a:lnSpc>
              <a:spcAft>
                <a:spcPts val="800"/>
              </a:spcAft>
            </a:pPr>
            <a:r>
              <a:rPr lang="cs-CZ" b="1" kern="100">
                <a:latin typeface="Neue Haas Grotesk Text Pro"/>
                <a:ea typeface="Aptos" panose="020B0004020202020204" pitchFamily="34" charset="0"/>
                <a:cs typeface="Times New Roman"/>
              </a:rPr>
              <a:t>Forma informace (formát) - § 3a InfZ</a:t>
            </a:r>
            <a:endParaRPr lang="cs-CZ" b="1" kern="100">
              <a:effectLst/>
              <a:latin typeface="Neue Haas Grotesk Text Pro"/>
              <a:ea typeface="Aptos" panose="020B0004020202020204" pitchFamily="34" charset="0"/>
              <a:cs typeface="Times New Roman" panose="02020603050405020304" pitchFamily="18" charset="0"/>
            </a:endParaRPr>
          </a:p>
          <a:p>
            <a:pPr>
              <a:lnSpc>
                <a:spcPct val="115000"/>
              </a:lnSpc>
              <a:spcAft>
                <a:spcPts val="800"/>
              </a:spcAft>
            </a:pPr>
            <a:endParaRPr lang="cs-CZ" sz="1600" kern="100">
              <a:effectLst/>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Otevřenými daty</a:t>
            </a:r>
            <a:r>
              <a:rPr lang="cs-CZ" sz="1600" b="1" kern="10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jsou</a:t>
            </a:r>
            <a:r>
              <a:rPr lang="cs-CZ" sz="1600" b="1" kern="100">
                <a:latin typeface="Neue Haas Grotesk Text Pro"/>
                <a:ea typeface="Inter Medium" panose="02000503000000020004" pitchFamily="2" charset="0"/>
                <a:cs typeface="Times New Roman"/>
              </a:rPr>
              <a:t> i</a:t>
            </a:r>
            <a:r>
              <a:rPr lang="cs-CZ" sz="1600" kern="100">
                <a:latin typeface="Neue Haas Grotesk Text Pro"/>
                <a:ea typeface="Inter Medium" panose="02000503000000020004" pitchFamily="2" charset="0"/>
                <a:cs typeface="Times New Roman"/>
              </a:rPr>
              <a:t>nformace zveřejňované způsobem umožňujícím dálkový přístup v otevřeném a strojově čitelném formátu, jejichž způsob ani účel následného využití není povinným subjektem, který je zveřejňuje, omezen a které jsou evidovány v národním katalogu otevřených dat.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Strojově čitelným formátem je formát datového souboru s takovou strukturou, která umožňuje programovému vybavení snadno nalézt, rozpoznat a získat z tohoto datového souboru konkrétní informace, včetně jednotlivých údajů a jejich vnitřní struktury.</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Otevřeným formátem je formát datového souboru, který není závislý na konkrétním technickém a programovém vybavení a je zpřístupněn veřejnosti bez jakéhokoli omezení, které by znemožňovalo využití informací obsažených v datovém souboru.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Metadaty se rozumí </a:t>
            </a:r>
            <a:r>
              <a:rPr lang="cs-CZ" sz="1600" kern="100">
                <a:latin typeface="Neue Haas Grotesk Text Pro"/>
                <a:ea typeface="+mn-lt"/>
                <a:cs typeface="Times New Roman"/>
              </a:rPr>
              <a:t>data popisující souvislosti, obsah a strukturu zaznamenaných informací a jejich správu v průběhu času.</a:t>
            </a:r>
            <a:endParaRPr lang="cs-CZ" sz="11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Zveřejňuji - li informaci na internetu, musí být v otevřeném a je – li to možné, i ve strojově čitelném formátu, pokud to povaha informace umožňuje.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7441779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a576cd-a65c-4230-87f2-a90e58a4e3cf" xsi:nil="true"/>
    <lcf76f155ced4ddcb4097134ff3c332f xmlns="e1b2e64e-2717-4be6-aecd-c8cc6d0c43be">
      <Terms xmlns="http://schemas.microsoft.com/office/infopath/2007/PartnerControls"/>
    </lcf76f155ced4ddcb4097134ff3c332f>
    <Popis xmlns="1ba576cd-a65c-4230-87f2-a90e58a4e3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9A4C238E5C814D8A72F1FCD33973B2" ma:contentTypeVersion="20" ma:contentTypeDescription="Vytvoří nový dokument" ma:contentTypeScope="" ma:versionID="65dd32b2e3f7851a9e533799a8645606">
  <xsd:schema xmlns:xsd="http://www.w3.org/2001/XMLSchema" xmlns:xs="http://www.w3.org/2001/XMLSchema" xmlns:p="http://schemas.microsoft.com/office/2006/metadata/properties" xmlns:ns2="1ba576cd-a65c-4230-87f2-a90e58a4e3cf" xmlns:ns3="e1b2e64e-2717-4be6-aecd-c8cc6d0c43be" targetNamespace="http://schemas.microsoft.com/office/2006/metadata/properties" ma:root="true" ma:fieldsID="4e905a286d6ba6f80a101969af89d3f3" ns2:_="" ns3:_="">
    <xsd:import namespace="1ba576cd-a65c-4230-87f2-a90e58a4e3cf"/>
    <xsd:import namespace="e1b2e64e-2717-4be6-aecd-c8cc6d0c4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2:Popis"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576cd-a65c-4230-87f2-a90e58a4e3cf"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Popis" ma:index="16" nillable="true" ma:displayName="Popis" ma:format="Dropdown" ma:internalName="Popis">
      <xsd:simpleType>
        <xsd:restriction base="dms:Text">
          <xsd:maxLength value="255"/>
        </xsd:restriction>
      </xsd:simpleType>
    </xsd:element>
    <xsd:element name="TaxCatchAll" ma:index="23" nillable="true" ma:displayName="Taxonomy Catch All Column" ma:hidden="true" ma:list="{2984b026-0645-48b3-904c-e2b070f4f20c}" ma:internalName="TaxCatchAll" ma:showField="CatchAllData" ma:web="1ba576cd-a65c-4230-87f2-a90e58a4e3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b2e64e-2717-4be6-aecd-c8cc6d0c43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63375e-5c93-4348-a957-3971f685869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4132B2-25FC-47DA-9938-FCBBDA31404D}">
  <ds:schemaRefs>
    <ds:schemaRef ds:uri="1ba576cd-a65c-4230-87f2-a90e58a4e3c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1b2e64e-2717-4be6-aecd-c8cc6d0c43be"/>
    <ds:schemaRef ds:uri="http://www.w3.org/XML/1998/namespace"/>
    <ds:schemaRef ds:uri="http://purl.org/dc/dcmitype/"/>
  </ds:schemaRefs>
</ds:datastoreItem>
</file>

<file path=customXml/itemProps2.xml><?xml version="1.0" encoding="utf-8"?>
<ds:datastoreItem xmlns:ds="http://schemas.openxmlformats.org/officeDocument/2006/customXml" ds:itemID="{07096FBD-B9C9-41DE-B0C4-AEB54AF9ADA8}">
  <ds:schemaRefs>
    <ds:schemaRef ds:uri="http://schemas.microsoft.com/sharepoint/v3/contenttype/forms"/>
  </ds:schemaRefs>
</ds:datastoreItem>
</file>

<file path=customXml/itemProps3.xml><?xml version="1.0" encoding="utf-8"?>
<ds:datastoreItem xmlns:ds="http://schemas.openxmlformats.org/officeDocument/2006/customXml" ds:itemID="{0A0A9064-9520-4005-B257-6A4674F7146D}">
  <ds:schemaRefs>
    <ds:schemaRef ds:uri="1ba576cd-a65c-4230-87f2-a90e58a4e3cf"/>
    <ds:schemaRef ds:uri="e1b2e64e-2717-4be6-aecd-c8cc6d0c4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344</TotalTime>
  <Words>13304</Words>
  <Application>Microsoft Office PowerPoint</Application>
  <PresentationFormat>Širokoúhlá obrazovka</PresentationFormat>
  <Paragraphs>901</Paragraphs>
  <Slides>88</Slides>
  <Notes>76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88</vt:i4>
      </vt:variant>
    </vt:vector>
  </HeadingPairs>
  <TitlesOfParts>
    <vt:vector size="96" baseType="lpstr">
      <vt:lpstr>Aptos</vt:lpstr>
      <vt:lpstr>Aptos Display</vt:lpstr>
      <vt:lpstr>Arial</vt:lpstr>
      <vt:lpstr>Arial,Sans-Serif</vt:lpstr>
      <vt:lpstr>Calibri</vt:lpstr>
      <vt:lpstr>Neue Haas Grotesk Text Pro</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dc:title>
  <dc:creator>Bartoň Jakub</dc:creator>
  <cp:lastModifiedBy>Procházková Markéta</cp:lastModifiedBy>
  <cp:revision>1</cp:revision>
  <dcterms:created xsi:type="dcterms:W3CDTF">2024-04-10T13:43:21Z</dcterms:created>
  <dcterms:modified xsi:type="dcterms:W3CDTF">2025-06-12T07:08:17Z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0x010100639A4C238E5C814D8A72F1FCD33973B2</vt:lpwstr>
  </property>
</Properties>
</file>